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02" r:id="rId1"/>
  </p:sldMasterIdLst>
  <p:notesMasterIdLst>
    <p:notesMasterId r:id="rId17"/>
  </p:notesMasterIdLst>
  <p:sldIdLst>
    <p:sldId id="256" r:id="rId2"/>
    <p:sldId id="269" r:id="rId3"/>
    <p:sldId id="258" r:id="rId4"/>
    <p:sldId id="259" r:id="rId5"/>
    <p:sldId id="257" r:id="rId6"/>
    <p:sldId id="279" r:id="rId7"/>
    <p:sldId id="271" r:id="rId8"/>
    <p:sldId id="264" r:id="rId9"/>
    <p:sldId id="276" r:id="rId10"/>
    <p:sldId id="277" r:id="rId11"/>
    <p:sldId id="278" r:id="rId12"/>
    <p:sldId id="280" r:id="rId13"/>
    <p:sldId id="275" r:id="rId14"/>
    <p:sldId id="268"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1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C2E1"/>
    <a:srgbClr val="288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guide orient="horz" pos="2160"/>
        <p:guide pos="3840"/>
        <p:guide orient="horz" pos="31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98"/>
        <p:cNvGrpSpPr/>
        <p:nvPr/>
      </p:nvGrpSpPr>
      <p:grpSpPr>
        <a:xfrm>
          <a:off x="0" y="0"/>
          <a:ext cx="0" cy="0"/>
          <a:chOff x="0" y="0"/>
          <a:chExt cx="0" cy="0"/>
        </a:xfrm>
      </p:grpSpPr>
      <p:sp>
        <p:nvSpPr>
          <p:cNvPr id="8199" name="Google Shape;8199;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00" name="Google Shape;8200;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01" name="Google Shape;8201;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2" name="Google Shape;8202;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203" name="Google Shape;8203;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04" name="Google Shape;8204;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5"/>
        <p:cNvGrpSpPr/>
        <p:nvPr/>
      </p:nvGrpSpPr>
      <p:grpSpPr>
        <a:xfrm>
          <a:off x="0" y="0"/>
          <a:ext cx="0" cy="0"/>
          <a:chOff x="0" y="0"/>
          <a:chExt cx="0" cy="0"/>
        </a:xfrm>
      </p:grpSpPr>
      <p:sp>
        <p:nvSpPr>
          <p:cNvPr id="8926" name="Google Shape;8926;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7" name="Google Shape;89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3"/>
        <p:cNvGrpSpPr/>
        <p:nvPr/>
      </p:nvGrpSpPr>
      <p:grpSpPr>
        <a:xfrm>
          <a:off x="0" y="0"/>
          <a:ext cx="0" cy="0"/>
          <a:chOff x="0" y="0"/>
          <a:chExt cx="0" cy="0"/>
        </a:xfrm>
      </p:grpSpPr>
      <p:sp>
        <p:nvSpPr>
          <p:cNvPr id="8944" name="Google Shape;8944;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5" name="Google Shape;89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1"/>
        <p:cNvGrpSpPr/>
        <p:nvPr/>
      </p:nvGrpSpPr>
      <p:grpSpPr>
        <a:xfrm>
          <a:off x="0" y="0"/>
          <a:ext cx="0" cy="0"/>
          <a:chOff x="0" y="0"/>
          <a:chExt cx="0" cy="0"/>
        </a:xfrm>
      </p:grpSpPr>
      <p:sp>
        <p:nvSpPr>
          <p:cNvPr id="8952" name="Google Shape;8952;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3" name="Google Shape;895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6"/>
        <p:cNvGrpSpPr/>
        <p:nvPr/>
      </p:nvGrpSpPr>
      <p:grpSpPr>
        <a:xfrm>
          <a:off x="0" y="0"/>
          <a:ext cx="0" cy="0"/>
          <a:chOff x="0" y="0"/>
          <a:chExt cx="0" cy="0"/>
        </a:xfrm>
      </p:grpSpPr>
      <p:sp>
        <p:nvSpPr>
          <p:cNvPr id="8937" name="Google Shape;8937;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8" name="Google Shape;893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4" name="Google Shape;90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1"/>
        <p:cNvGrpSpPr/>
        <p:nvPr/>
      </p:nvGrpSpPr>
      <p:grpSpPr>
        <a:xfrm>
          <a:off x="0" y="0"/>
          <a:ext cx="0" cy="0"/>
          <a:chOff x="0" y="0"/>
          <a:chExt cx="0" cy="0"/>
        </a:xfrm>
      </p:grpSpPr>
      <p:sp>
        <p:nvSpPr>
          <p:cNvPr id="9032" name="Google Shape;9032;p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3" name="Google Shape;90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720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3788639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28850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15184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9118226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0670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1540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019686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61690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8215"/>
        <p:cNvGrpSpPr/>
        <p:nvPr/>
      </p:nvGrpSpPr>
      <p:grpSpPr>
        <a:xfrm>
          <a:off x="0" y="0"/>
          <a:ext cx="0" cy="0"/>
          <a:chOff x="0" y="0"/>
          <a:chExt cx="0" cy="0"/>
        </a:xfrm>
      </p:grpSpPr>
      <p:sp>
        <p:nvSpPr>
          <p:cNvPr id="8216" name="Google Shape;8216;p2"/>
          <p:cNvSpPr>
            <a:spLocks noGrp="1"/>
          </p:cNvSpPr>
          <p:nvPr>
            <p:ph type="pic" idx="2"/>
          </p:nvPr>
        </p:nvSpPr>
        <p:spPr>
          <a:xfrm>
            <a:off x="0" y="0"/>
            <a:ext cx="6083400" cy="6858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218" name="Google Shape;8218;p2"/>
          <p:cNvSpPr txBox="1">
            <a:spLocks noGrp="1"/>
          </p:cNvSpPr>
          <p:nvPr>
            <p:ph type="title"/>
          </p:nvPr>
        </p:nvSpPr>
        <p:spPr>
          <a:xfrm>
            <a:off x="6769768" y="2133599"/>
            <a:ext cx="4619100" cy="2492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2"/>
              </a:buClr>
              <a:buSzPts val="6000"/>
              <a:buFont typeface="Gill Sans"/>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19" name="Google Shape;8219;p2"/>
          <p:cNvSpPr txBox="1">
            <a:spLocks noGrp="1"/>
          </p:cNvSpPr>
          <p:nvPr>
            <p:ph type="dt" idx="10"/>
          </p:nvPr>
        </p:nvSpPr>
        <p:spPr>
          <a:xfrm>
            <a:off x="10016836" y="5878720"/>
            <a:ext cx="1337100" cy="2988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20" name="Google Shape;8220;p2"/>
          <p:cNvSpPr txBox="1">
            <a:spLocks noGrp="1"/>
          </p:cNvSpPr>
          <p:nvPr>
            <p:ph type="ftr" idx="11"/>
          </p:nvPr>
        </p:nvSpPr>
        <p:spPr>
          <a:xfrm>
            <a:off x="1169960" y="5878720"/>
            <a:ext cx="2915700" cy="298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21" name="Google Shape;8221;p2"/>
          <p:cNvSpPr txBox="1">
            <a:spLocks noGrp="1"/>
          </p:cNvSpPr>
          <p:nvPr>
            <p:ph type="sldNum" idx="12"/>
          </p:nvPr>
        </p:nvSpPr>
        <p:spPr>
          <a:xfrm>
            <a:off x="778643" y="5879656"/>
            <a:ext cx="354600" cy="297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30" name="Google Shape;8230;p2"/>
          <p:cNvSpPr txBox="1">
            <a:spLocks noGrp="1"/>
          </p:cNvSpPr>
          <p:nvPr>
            <p:ph type="subTitle" idx="1"/>
          </p:nvPr>
        </p:nvSpPr>
        <p:spPr>
          <a:xfrm>
            <a:off x="6769767" y="4889444"/>
            <a:ext cx="4619100" cy="5907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dk1"/>
              </a:buClr>
              <a:buSzPts val="2800"/>
              <a:buNone/>
              <a:defRPr sz="2800" b="1">
                <a:latin typeface="Quattrocento Sans"/>
                <a:ea typeface="Quattrocento Sans"/>
                <a:cs typeface="Quattrocento Sans"/>
                <a:sym typeface="Quattrocento Sans"/>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231" name="Google Shape;8231;p2"/>
          <p:cNvSpPr>
            <a:spLocks noGrp="1"/>
          </p:cNvSpPr>
          <p:nvPr>
            <p:ph type="pic" idx="3"/>
          </p:nvPr>
        </p:nvSpPr>
        <p:spPr>
          <a:xfrm>
            <a:off x="3706368" y="3079602"/>
            <a:ext cx="1481400" cy="759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2239014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8232"/>
        <p:cNvGrpSpPr/>
        <p:nvPr/>
      </p:nvGrpSpPr>
      <p:grpSpPr>
        <a:xfrm>
          <a:off x="0" y="0"/>
          <a:ext cx="0" cy="0"/>
          <a:chOff x="0" y="0"/>
          <a:chExt cx="0" cy="0"/>
        </a:xfrm>
      </p:grpSpPr>
      <p:sp>
        <p:nvSpPr>
          <p:cNvPr id="8234" name="Google Shape;8234;p3"/>
          <p:cNvSpPr txBox="1">
            <a:spLocks noGrp="1"/>
          </p:cNvSpPr>
          <p:nvPr>
            <p:ph type="title"/>
          </p:nvPr>
        </p:nvSpPr>
        <p:spPr>
          <a:xfrm>
            <a:off x="803276" y="2091023"/>
            <a:ext cx="5022000" cy="8043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35" name="Google Shape;8235;p3"/>
          <p:cNvSpPr txBox="1">
            <a:spLocks noGrp="1"/>
          </p:cNvSpPr>
          <p:nvPr>
            <p:ph type="body" idx="1"/>
          </p:nvPr>
        </p:nvSpPr>
        <p:spPr>
          <a:xfrm>
            <a:off x="826770" y="3244567"/>
            <a:ext cx="4206000" cy="569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1000"/>
              </a:spcBef>
              <a:spcAft>
                <a:spcPts val="0"/>
              </a:spcAft>
              <a:buClr>
                <a:schemeClr val="dk1"/>
              </a:buClr>
              <a:buSzPts val="1800"/>
              <a:buNone/>
              <a:defRPr sz="1800" b="1">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88CFCF"/>
              </a:buClr>
              <a:buSzPts val="2000"/>
              <a:buNone/>
              <a:defRPr sz="2000">
                <a:solidFill>
                  <a:srgbClr val="88CFCF"/>
                </a:solidFill>
              </a:defRPr>
            </a:lvl2pPr>
            <a:lvl3pPr marL="1371600" lvl="2" indent="-228600" algn="l" rtl="0">
              <a:lnSpc>
                <a:spcPct val="90000"/>
              </a:lnSpc>
              <a:spcBef>
                <a:spcPts val="500"/>
              </a:spcBef>
              <a:spcAft>
                <a:spcPts val="0"/>
              </a:spcAft>
              <a:buClr>
                <a:srgbClr val="88CFCF"/>
              </a:buClr>
              <a:buSzPts val="1800"/>
              <a:buNone/>
              <a:defRPr sz="1800">
                <a:solidFill>
                  <a:srgbClr val="88CFCF"/>
                </a:solidFill>
              </a:defRPr>
            </a:lvl3pPr>
            <a:lvl4pPr marL="1828800" lvl="3" indent="-228600" algn="l" rtl="0">
              <a:lnSpc>
                <a:spcPct val="90000"/>
              </a:lnSpc>
              <a:spcBef>
                <a:spcPts val="500"/>
              </a:spcBef>
              <a:spcAft>
                <a:spcPts val="0"/>
              </a:spcAft>
              <a:buClr>
                <a:srgbClr val="88CFCF"/>
              </a:buClr>
              <a:buSzPts val="1600"/>
              <a:buNone/>
              <a:defRPr sz="1600">
                <a:solidFill>
                  <a:srgbClr val="88CFCF"/>
                </a:solidFill>
              </a:defRPr>
            </a:lvl4pPr>
            <a:lvl5pPr marL="2286000" lvl="4" indent="-228600" algn="l" rtl="0">
              <a:lnSpc>
                <a:spcPct val="90000"/>
              </a:lnSpc>
              <a:spcBef>
                <a:spcPts val="500"/>
              </a:spcBef>
              <a:spcAft>
                <a:spcPts val="0"/>
              </a:spcAft>
              <a:buClr>
                <a:srgbClr val="88CFCF"/>
              </a:buClr>
              <a:buSzPts val="1600"/>
              <a:buNone/>
              <a:defRPr sz="1600">
                <a:solidFill>
                  <a:srgbClr val="88CFCF"/>
                </a:solidFill>
              </a:defRPr>
            </a:lvl5pPr>
            <a:lvl6pPr marL="2743200" lvl="5" indent="-228600" algn="l" rtl="0">
              <a:lnSpc>
                <a:spcPct val="90000"/>
              </a:lnSpc>
              <a:spcBef>
                <a:spcPts val="500"/>
              </a:spcBef>
              <a:spcAft>
                <a:spcPts val="0"/>
              </a:spcAft>
              <a:buClr>
                <a:srgbClr val="88CFCF"/>
              </a:buClr>
              <a:buSzPts val="1600"/>
              <a:buNone/>
              <a:defRPr sz="1600">
                <a:solidFill>
                  <a:srgbClr val="88CFCF"/>
                </a:solidFill>
              </a:defRPr>
            </a:lvl6pPr>
            <a:lvl7pPr marL="3200400" lvl="6" indent="-228600" algn="l" rtl="0">
              <a:lnSpc>
                <a:spcPct val="90000"/>
              </a:lnSpc>
              <a:spcBef>
                <a:spcPts val="500"/>
              </a:spcBef>
              <a:spcAft>
                <a:spcPts val="0"/>
              </a:spcAft>
              <a:buClr>
                <a:srgbClr val="88CFCF"/>
              </a:buClr>
              <a:buSzPts val="1600"/>
              <a:buNone/>
              <a:defRPr sz="1600">
                <a:solidFill>
                  <a:srgbClr val="88CFCF"/>
                </a:solidFill>
              </a:defRPr>
            </a:lvl7pPr>
            <a:lvl8pPr marL="3657600" lvl="7" indent="-228600" algn="l" rtl="0">
              <a:lnSpc>
                <a:spcPct val="90000"/>
              </a:lnSpc>
              <a:spcBef>
                <a:spcPts val="500"/>
              </a:spcBef>
              <a:spcAft>
                <a:spcPts val="0"/>
              </a:spcAft>
              <a:buClr>
                <a:srgbClr val="88CFCF"/>
              </a:buClr>
              <a:buSzPts val="1600"/>
              <a:buNone/>
              <a:defRPr sz="1600">
                <a:solidFill>
                  <a:srgbClr val="88CFCF"/>
                </a:solidFill>
              </a:defRPr>
            </a:lvl8pPr>
            <a:lvl9pPr marL="4114800" lvl="8" indent="-228600" algn="l" rtl="0">
              <a:lnSpc>
                <a:spcPct val="90000"/>
              </a:lnSpc>
              <a:spcBef>
                <a:spcPts val="500"/>
              </a:spcBef>
              <a:spcAft>
                <a:spcPts val="0"/>
              </a:spcAft>
              <a:buClr>
                <a:srgbClr val="88CFCF"/>
              </a:buClr>
              <a:buSzPts val="1600"/>
              <a:buNone/>
              <a:defRPr sz="1600">
                <a:solidFill>
                  <a:srgbClr val="88CFCF"/>
                </a:solidFill>
              </a:defRPr>
            </a:lvl9pPr>
          </a:lstStyle>
          <a:p>
            <a:endParaRPr/>
          </a:p>
        </p:txBody>
      </p:sp>
      <p:sp>
        <p:nvSpPr>
          <p:cNvPr id="8236" name="Google Shape;8236;p3"/>
          <p:cNvSpPr txBox="1">
            <a:spLocks noGrp="1"/>
          </p:cNvSpPr>
          <p:nvPr>
            <p:ph type="dt" idx="10"/>
          </p:nvPr>
        </p:nvSpPr>
        <p:spPr>
          <a:xfrm>
            <a:off x="10016836" y="5878720"/>
            <a:ext cx="1337100" cy="2988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37" name="Google Shape;8237;p3"/>
          <p:cNvSpPr txBox="1">
            <a:spLocks noGrp="1"/>
          </p:cNvSpPr>
          <p:nvPr>
            <p:ph type="ftr" idx="11"/>
          </p:nvPr>
        </p:nvSpPr>
        <p:spPr>
          <a:xfrm>
            <a:off x="1169960" y="5878720"/>
            <a:ext cx="2915700" cy="298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38" name="Google Shape;8238;p3"/>
          <p:cNvSpPr txBox="1">
            <a:spLocks noGrp="1"/>
          </p:cNvSpPr>
          <p:nvPr>
            <p:ph type="sldNum" idx="12"/>
          </p:nvPr>
        </p:nvSpPr>
        <p:spPr>
          <a:xfrm>
            <a:off x="778643" y="5879656"/>
            <a:ext cx="354600" cy="297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39" name="Google Shape;8239;p3"/>
          <p:cNvSpPr>
            <a:spLocks noGrp="1"/>
          </p:cNvSpPr>
          <p:nvPr>
            <p:ph type="pic" idx="2"/>
          </p:nvPr>
        </p:nvSpPr>
        <p:spPr>
          <a:xfrm>
            <a:off x="831850" y="859665"/>
            <a:ext cx="1079100" cy="548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243" name="Google Shape;8243;p3"/>
          <p:cNvSpPr txBox="1">
            <a:spLocks noGrp="1"/>
          </p:cNvSpPr>
          <p:nvPr>
            <p:ph type="body" idx="3"/>
          </p:nvPr>
        </p:nvSpPr>
        <p:spPr>
          <a:xfrm>
            <a:off x="815720" y="3869349"/>
            <a:ext cx="4215300" cy="1328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600"/>
              </a:spcBef>
              <a:spcAft>
                <a:spcPts val="0"/>
              </a:spcAft>
              <a:buClr>
                <a:schemeClr val="dk2"/>
              </a:buClr>
              <a:buSzPts val="1400"/>
              <a:buNone/>
              <a:defRPr sz="1400">
                <a:solidFill>
                  <a:schemeClr val="dk2"/>
                </a:solidFill>
              </a:defRPr>
            </a:lvl1pPr>
            <a:lvl2pPr marL="914400" lvl="1" indent="-228600" algn="l" rtl="0">
              <a:lnSpc>
                <a:spcPct val="90000"/>
              </a:lnSpc>
              <a:spcBef>
                <a:spcPts val="500"/>
              </a:spcBef>
              <a:spcAft>
                <a:spcPts val="0"/>
              </a:spcAft>
              <a:buClr>
                <a:srgbClr val="88CFCF"/>
              </a:buClr>
              <a:buSzPts val="2000"/>
              <a:buNone/>
              <a:defRPr sz="2000">
                <a:solidFill>
                  <a:srgbClr val="88CFCF"/>
                </a:solidFill>
              </a:defRPr>
            </a:lvl2pPr>
            <a:lvl3pPr marL="1371600" lvl="2" indent="-228600" algn="l" rtl="0">
              <a:lnSpc>
                <a:spcPct val="90000"/>
              </a:lnSpc>
              <a:spcBef>
                <a:spcPts val="500"/>
              </a:spcBef>
              <a:spcAft>
                <a:spcPts val="0"/>
              </a:spcAft>
              <a:buClr>
                <a:srgbClr val="88CFCF"/>
              </a:buClr>
              <a:buSzPts val="1800"/>
              <a:buNone/>
              <a:defRPr sz="1800">
                <a:solidFill>
                  <a:srgbClr val="88CFCF"/>
                </a:solidFill>
              </a:defRPr>
            </a:lvl3pPr>
            <a:lvl4pPr marL="1828800" lvl="3" indent="-228600" algn="l" rtl="0">
              <a:lnSpc>
                <a:spcPct val="90000"/>
              </a:lnSpc>
              <a:spcBef>
                <a:spcPts val="500"/>
              </a:spcBef>
              <a:spcAft>
                <a:spcPts val="0"/>
              </a:spcAft>
              <a:buClr>
                <a:srgbClr val="88CFCF"/>
              </a:buClr>
              <a:buSzPts val="1600"/>
              <a:buNone/>
              <a:defRPr sz="1600">
                <a:solidFill>
                  <a:srgbClr val="88CFCF"/>
                </a:solidFill>
              </a:defRPr>
            </a:lvl4pPr>
            <a:lvl5pPr marL="2286000" lvl="4" indent="-228600" algn="l" rtl="0">
              <a:lnSpc>
                <a:spcPct val="90000"/>
              </a:lnSpc>
              <a:spcBef>
                <a:spcPts val="500"/>
              </a:spcBef>
              <a:spcAft>
                <a:spcPts val="0"/>
              </a:spcAft>
              <a:buClr>
                <a:srgbClr val="88CFCF"/>
              </a:buClr>
              <a:buSzPts val="1600"/>
              <a:buNone/>
              <a:defRPr sz="1600">
                <a:solidFill>
                  <a:srgbClr val="88CFCF"/>
                </a:solidFill>
              </a:defRPr>
            </a:lvl5pPr>
            <a:lvl6pPr marL="2743200" lvl="5" indent="-228600" algn="l" rtl="0">
              <a:lnSpc>
                <a:spcPct val="90000"/>
              </a:lnSpc>
              <a:spcBef>
                <a:spcPts val="500"/>
              </a:spcBef>
              <a:spcAft>
                <a:spcPts val="0"/>
              </a:spcAft>
              <a:buClr>
                <a:srgbClr val="88CFCF"/>
              </a:buClr>
              <a:buSzPts val="1600"/>
              <a:buNone/>
              <a:defRPr sz="1600">
                <a:solidFill>
                  <a:srgbClr val="88CFCF"/>
                </a:solidFill>
              </a:defRPr>
            </a:lvl6pPr>
            <a:lvl7pPr marL="3200400" lvl="6" indent="-228600" algn="l" rtl="0">
              <a:lnSpc>
                <a:spcPct val="90000"/>
              </a:lnSpc>
              <a:spcBef>
                <a:spcPts val="500"/>
              </a:spcBef>
              <a:spcAft>
                <a:spcPts val="0"/>
              </a:spcAft>
              <a:buClr>
                <a:srgbClr val="88CFCF"/>
              </a:buClr>
              <a:buSzPts val="1600"/>
              <a:buNone/>
              <a:defRPr sz="1600">
                <a:solidFill>
                  <a:srgbClr val="88CFCF"/>
                </a:solidFill>
              </a:defRPr>
            </a:lvl7pPr>
            <a:lvl8pPr marL="3657600" lvl="7" indent="-228600" algn="l" rtl="0">
              <a:lnSpc>
                <a:spcPct val="90000"/>
              </a:lnSpc>
              <a:spcBef>
                <a:spcPts val="500"/>
              </a:spcBef>
              <a:spcAft>
                <a:spcPts val="0"/>
              </a:spcAft>
              <a:buClr>
                <a:srgbClr val="88CFCF"/>
              </a:buClr>
              <a:buSzPts val="1600"/>
              <a:buNone/>
              <a:defRPr sz="1600">
                <a:solidFill>
                  <a:srgbClr val="88CFCF"/>
                </a:solidFill>
              </a:defRPr>
            </a:lvl8pPr>
            <a:lvl9pPr marL="4114800" lvl="8" indent="-228600" algn="l" rtl="0">
              <a:lnSpc>
                <a:spcPct val="90000"/>
              </a:lnSpc>
              <a:spcBef>
                <a:spcPts val="500"/>
              </a:spcBef>
              <a:spcAft>
                <a:spcPts val="0"/>
              </a:spcAft>
              <a:buClr>
                <a:srgbClr val="88CFCF"/>
              </a:buClr>
              <a:buSzPts val="1600"/>
              <a:buNone/>
              <a:defRPr sz="1600">
                <a:solidFill>
                  <a:srgbClr val="88CFCF"/>
                </a:solidFill>
              </a:defRPr>
            </a:lvl9pPr>
          </a:lstStyle>
          <a:p>
            <a:endParaRPr/>
          </a:p>
        </p:txBody>
      </p:sp>
      <p:sp>
        <p:nvSpPr>
          <p:cNvPr id="8248" name="Google Shape;8248;p3"/>
          <p:cNvSpPr>
            <a:spLocks noGrp="1"/>
          </p:cNvSpPr>
          <p:nvPr>
            <p:ph type="pic" idx="4"/>
          </p:nvPr>
        </p:nvSpPr>
        <p:spPr>
          <a:xfrm>
            <a:off x="6103003" y="2490534"/>
            <a:ext cx="6083400" cy="2587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2209947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70766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Image and Content Layout">
  <p:cSld name="Title, Image and Content Layout">
    <p:spTree>
      <p:nvGrpSpPr>
        <p:cNvPr id="1" name="Shape 8249"/>
        <p:cNvGrpSpPr/>
        <p:nvPr/>
      </p:nvGrpSpPr>
      <p:grpSpPr>
        <a:xfrm>
          <a:off x="0" y="0"/>
          <a:ext cx="0" cy="0"/>
          <a:chOff x="0" y="0"/>
          <a:chExt cx="0" cy="0"/>
        </a:xfrm>
      </p:grpSpPr>
      <p:sp>
        <p:nvSpPr>
          <p:cNvPr id="8251" name="Google Shape;8251;p4"/>
          <p:cNvSpPr txBox="1">
            <a:spLocks noGrp="1"/>
          </p:cNvSpPr>
          <p:nvPr>
            <p:ph type="dt" idx="10"/>
          </p:nvPr>
        </p:nvSpPr>
        <p:spPr>
          <a:xfrm>
            <a:off x="10016836" y="5878720"/>
            <a:ext cx="1337100" cy="2988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52" name="Google Shape;8252;p4"/>
          <p:cNvSpPr txBox="1">
            <a:spLocks noGrp="1"/>
          </p:cNvSpPr>
          <p:nvPr>
            <p:ph type="ftr" idx="11"/>
          </p:nvPr>
        </p:nvSpPr>
        <p:spPr>
          <a:xfrm>
            <a:off x="1169960" y="5878720"/>
            <a:ext cx="2915700" cy="298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53" name="Google Shape;8253;p4"/>
          <p:cNvSpPr txBox="1">
            <a:spLocks noGrp="1"/>
          </p:cNvSpPr>
          <p:nvPr>
            <p:ph type="sldNum" idx="12"/>
          </p:nvPr>
        </p:nvSpPr>
        <p:spPr>
          <a:xfrm>
            <a:off x="778643" y="5879656"/>
            <a:ext cx="354600" cy="297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54" name="Google Shape;8254;p4"/>
          <p:cNvSpPr txBox="1">
            <a:spLocks noGrp="1"/>
          </p:cNvSpPr>
          <p:nvPr>
            <p:ph type="title"/>
          </p:nvPr>
        </p:nvSpPr>
        <p:spPr>
          <a:xfrm>
            <a:off x="6894591" y="1090118"/>
            <a:ext cx="4494000" cy="8043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55" name="Google Shape;8255;p4"/>
          <p:cNvSpPr txBox="1">
            <a:spLocks noGrp="1"/>
          </p:cNvSpPr>
          <p:nvPr>
            <p:ph type="body" idx="1"/>
          </p:nvPr>
        </p:nvSpPr>
        <p:spPr>
          <a:xfrm>
            <a:off x="6894591" y="2243662"/>
            <a:ext cx="4473000" cy="569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1000"/>
              </a:spcBef>
              <a:spcAft>
                <a:spcPts val="0"/>
              </a:spcAft>
              <a:buClr>
                <a:schemeClr val="dk1"/>
              </a:buClr>
              <a:buSzPts val="1800"/>
              <a:buNone/>
              <a:defRPr sz="1800" b="1">
                <a:solidFill>
                  <a:schemeClr val="dk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rgbClr val="88CFCF"/>
              </a:buClr>
              <a:buSzPts val="2000"/>
              <a:buNone/>
              <a:defRPr sz="2000">
                <a:solidFill>
                  <a:srgbClr val="88CFCF"/>
                </a:solidFill>
              </a:defRPr>
            </a:lvl2pPr>
            <a:lvl3pPr marL="1371600" lvl="2" indent="-228600" algn="l" rtl="0">
              <a:lnSpc>
                <a:spcPct val="90000"/>
              </a:lnSpc>
              <a:spcBef>
                <a:spcPts val="500"/>
              </a:spcBef>
              <a:spcAft>
                <a:spcPts val="0"/>
              </a:spcAft>
              <a:buClr>
                <a:srgbClr val="88CFCF"/>
              </a:buClr>
              <a:buSzPts val="1800"/>
              <a:buNone/>
              <a:defRPr sz="1800">
                <a:solidFill>
                  <a:srgbClr val="88CFCF"/>
                </a:solidFill>
              </a:defRPr>
            </a:lvl3pPr>
            <a:lvl4pPr marL="1828800" lvl="3" indent="-228600" algn="l" rtl="0">
              <a:lnSpc>
                <a:spcPct val="90000"/>
              </a:lnSpc>
              <a:spcBef>
                <a:spcPts val="500"/>
              </a:spcBef>
              <a:spcAft>
                <a:spcPts val="0"/>
              </a:spcAft>
              <a:buClr>
                <a:srgbClr val="88CFCF"/>
              </a:buClr>
              <a:buSzPts val="1600"/>
              <a:buNone/>
              <a:defRPr sz="1600">
                <a:solidFill>
                  <a:srgbClr val="88CFCF"/>
                </a:solidFill>
              </a:defRPr>
            </a:lvl4pPr>
            <a:lvl5pPr marL="2286000" lvl="4" indent="-228600" algn="l" rtl="0">
              <a:lnSpc>
                <a:spcPct val="90000"/>
              </a:lnSpc>
              <a:spcBef>
                <a:spcPts val="500"/>
              </a:spcBef>
              <a:spcAft>
                <a:spcPts val="0"/>
              </a:spcAft>
              <a:buClr>
                <a:srgbClr val="88CFCF"/>
              </a:buClr>
              <a:buSzPts val="1600"/>
              <a:buNone/>
              <a:defRPr sz="1600">
                <a:solidFill>
                  <a:srgbClr val="88CFCF"/>
                </a:solidFill>
              </a:defRPr>
            </a:lvl5pPr>
            <a:lvl6pPr marL="2743200" lvl="5" indent="-228600" algn="l" rtl="0">
              <a:lnSpc>
                <a:spcPct val="90000"/>
              </a:lnSpc>
              <a:spcBef>
                <a:spcPts val="500"/>
              </a:spcBef>
              <a:spcAft>
                <a:spcPts val="0"/>
              </a:spcAft>
              <a:buClr>
                <a:srgbClr val="88CFCF"/>
              </a:buClr>
              <a:buSzPts val="1600"/>
              <a:buNone/>
              <a:defRPr sz="1600">
                <a:solidFill>
                  <a:srgbClr val="88CFCF"/>
                </a:solidFill>
              </a:defRPr>
            </a:lvl6pPr>
            <a:lvl7pPr marL="3200400" lvl="6" indent="-228600" algn="l" rtl="0">
              <a:lnSpc>
                <a:spcPct val="90000"/>
              </a:lnSpc>
              <a:spcBef>
                <a:spcPts val="500"/>
              </a:spcBef>
              <a:spcAft>
                <a:spcPts val="0"/>
              </a:spcAft>
              <a:buClr>
                <a:srgbClr val="88CFCF"/>
              </a:buClr>
              <a:buSzPts val="1600"/>
              <a:buNone/>
              <a:defRPr sz="1600">
                <a:solidFill>
                  <a:srgbClr val="88CFCF"/>
                </a:solidFill>
              </a:defRPr>
            </a:lvl7pPr>
            <a:lvl8pPr marL="3657600" lvl="7" indent="-228600" algn="l" rtl="0">
              <a:lnSpc>
                <a:spcPct val="90000"/>
              </a:lnSpc>
              <a:spcBef>
                <a:spcPts val="500"/>
              </a:spcBef>
              <a:spcAft>
                <a:spcPts val="0"/>
              </a:spcAft>
              <a:buClr>
                <a:srgbClr val="88CFCF"/>
              </a:buClr>
              <a:buSzPts val="1600"/>
              <a:buNone/>
              <a:defRPr sz="1600">
                <a:solidFill>
                  <a:srgbClr val="88CFCF"/>
                </a:solidFill>
              </a:defRPr>
            </a:lvl8pPr>
            <a:lvl9pPr marL="4114800" lvl="8" indent="-228600" algn="l" rtl="0">
              <a:lnSpc>
                <a:spcPct val="90000"/>
              </a:lnSpc>
              <a:spcBef>
                <a:spcPts val="500"/>
              </a:spcBef>
              <a:spcAft>
                <a:spcPts val="0"/>
              </a:spcAft>
              <a:buClr>
                <a:srgbClr val="88CFCF"/>
              </a:buClr>
              <a:buSzPts val="1600"/>
              <a:buNone/>
              <a:defRPr sz="1600">
                <a:solidFill>
                  <a:srgbClr val="88CFCF"/>
                </a:solidFill>
              </a:defRPr>
            </a:lvl9pPr>
          </a:lstStyle>
          <a:p>
            <a:endParaRPr/>
          </a:p>
        </p:txBody>
      </p:sp>
      <p:sp>
        <p:nvSpPr>
          <p:cNvPr id="8256" name="Google Shape;8256;p4"/>
          <p:cNvSpPr>
            <a:spLocks noGrp="1"/>
          </p:cNvSpPr>
          <p:nvPr>
            <p:ph type="pic" idx="2"/>
          </p:nvPr>
        </p:nvSpPr>
        <p:spPr>
          <a:xfrm>
            <a:off x="831850" y="859665"/>
            <a:ext cx="1079100" cy="548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260" name="Google Shape;8260;p4"/>
          <p:cNvSpPr txBox="1">
            <a:spLocks noGrp="1"/>
          </p:cNvSpPr>
          <p:nvPr>
            <p:ph type="body" idx="3"/>
          </p:nvPr>
        </p:nvSpPr>
        <p:spPr>
          <a:xfrm>
            <a:off x="6894591" y="2868443"/>
            <a:ext cx="4482900" cy="24327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600"/>
              </a:spcBef>
              <a:spcAft>
                <a:spcPts val="0"/>
              </a:spcAft>
              <a:buClr>
                <a:schemeClr val="dk1"/>
              </a:buClr>
              <a:buSzPts val="1400"/>
              <a:buFont typeface="Courier New"/>
              <a:buChar char="o"/>
              <a:defRPr sz="1400">
                <a:solidFill>
                  <a:schemeClr val="dk2"/>
                </a:solidFill>
              </a:defRPr>
            </a:lvl1pPr>
            <a:lvl2pPr marL="914400" lvl="1" indent="-228600" algn="l" rtl="0">
              <a:lnSpc>
                <a:spcPct val="90000"/>
              </a:lnSpc>
              <a:spcBef>
                <a:spcPts val="500"/>
              </a:spcBef>
              <a:spcAft>
                <a:spcPts val="0"/>
              </a:spcAft>
              <a:buClr>
                <a:srgbClr val="88CFCF"/>
              </a:buClr>
              <a:buSzPts val="2000"/>
              <a:buNone/>
              <a:defRPr sz="2000">
                <a:solidFill>
                  <a:srgbClr val="88CFCF"/>
                </a:solidFill>
              </a:defRPr>
            </a:lvl2pPr>
            <a:lvl3pPr marL="1371600" lvl="2" indent="-228600" algn="l" rtl="0">
              <a:lnSpc>
                <a:spcPct val="90000"/>
              </a:lnSpc>
              <a:spcBef>
                <a:spcPts val="500"/>
              </a:spcBef>
              <a:spcAft>
                <a:spcPts val="0"/>
              </a:spcAft>
              <a:buClr>
                <a:srgbClr val="88CFCF"/>
              </a:buClr>
              <a:buSzPts val="1800"/>
              <a:buNone/>
              <a:defRPr sz="1800">
                <a:solidFill>
                  <a:srgbClr val="88CFCF"/>
                </a:solidFill>
              </a:defRPr>
            </a:lvl3pPr>
            <a:lvl4pPr marL="1828800" lvl="3" indent="-228600" algn="l" rtl="0">
              <a:lnSpc>
                <a:spcPct val="90000"/>
              </a:lnSpc>
              <a:spcBef>
                <a:spcPts val="500"/>
              </a:spcBef>
              <a:spcAft>
                <a:spcPts val="0"/>
              </a:spcAft>
              <a:buClr>
                <a:srgbClr val="88CFCF"/>
              </a:buClr>
              <a:buSzPts val="1600"/>
              <a:buNone/>
              <a:defRPr sz="1600">
                <a:solidFill>
                  <a:srgbClr val="88CFCF"/>
                </a:solidFill>
              </a:defRPr>
            </a:lvl4pPr>
            <a:lvl5pPr marL="2286000" lvl="4" indent="-228600" algn="l" rtl="0">
              <a:lnSpc>
                <a:spcPct val="90000"/>
              </a:lnSpc>
              <a:spcBef>
                <a:spcPts val="500"/>
              </a:spcBef>
              <a:spcAft>
                <a:spcPts val="0"/>
              </a:spcAft>
              <a:buClr>
                <a:srgbClr val="88CFCF"/>
              </a:buClr>
              <a:buSzPts val="1600"/>
              <a:buNone/>
              <a:defRPr sz="1600">
                <a:solidFill>
                  <a:srgbClr val="88CFCF"/>
                </a:solidFill>
              </a:defRPr>
            </a:lvl5pPr>
            <a:lvl6pPr marL="2743200" lvl="5" indent="-228600" algn="l" rtl="0">
              <a:lnSpc>
                <a:spcPct val="90000"/>
              </a:lnSpc>
              <a:spcBef>
                <a:spcPts val="500"/>
              </a:spcBef>
              <a:spcAft>
                <a:spcPts val="0"/>
              </a:spcAft>
              <a:buClr>
                <a:srgbClr val="88CFCF"/>
              </a:buClr>
              <a:buSzPts val="1600"/>
              <a:buNone/>
              <a:defRPr sz="1600">
                <a:solidFill>
                  <a:srgbClr val="88CFCF"/>
                </a:solidFill>
              </a:defRPr>
            </a:lvl6pPr>
            <a:lvl7pPr marL="3200400" lvl="6" indent="-228600" algn="l" rtl="0">
              <a:lnSpc>
                <a:spcPct val="90000"/>
              </a:lnSpc>
              <a:spcBef>
                <a:spcPts val="500"/>
              </a:spcBef>
              <a:spcAft>
                <a:spcPts val="0"/>
              </a:spcAft>
              <a:buClr>
                <a:srgbClr val="88CFCF"/>
              </a:buClr>
              <a:buSzPts val="1600"/>
              <a:buNone/>
              <a:defRPr sz="1600">
                <a:solidFill>
                  <a:srgbClr val="88CFCF"/>
                </a:solidFill>
              </a:defRPr>
            </a:lvl7pPr>
            <a:lvl8pPr marL="3657600" lvl="7" indent="-228600" algn="l" rtl="0">
              <a:lnSpc>
                <a:spcPct val="90000"/>
              </a:lnSpc>
              <a:spcBef>
                <a:spcPts val="500"/>
              </a:spcBef>
              <a:spcAft>
                <a:spcPts val="0"/>
              </a:spcAft>
              <a:buClr>
                <a:srgbClr val="88CFCF"/>
              </a:buClr>
              <a:buSzPts val="1600"/>
              <a:buNone/>
              <a:defRPr sz="1600">
                <a:solidFill>
                  <a:srgbClr val="88CFCF"/>
                </a:solidFill>
              </a:defRPr>
            </a:lvl8pPr>
            <a:lvl9pPr marL="4114800" lvl="8" indent="-228600" algn="l" rtl="0">
              <a:lnSpc>
                <a:spcPct val="90000"/>
              </a:lnSpc>
              <a:spcBef>
                <a:spcPts val="500"/>
              </a:spcBef>
              <a:spcAft>
                <a:spcPts val="0"/>
              </a:spcAft>
              <a:buClr>
                <a:srgbClr val="88CFCF"/>
              </a:buClr>
              <a:buSzPts val="1600"/>
              <a:buNone/>
              <a:defRPr sz="1600">
                <a:solidFill>
                  <a:srgbClr val="88CFCF"/>
                </a:solidFill>
              </a:defRPr>
            </a:lvl9pPr>
          </a:lstStyle>
          <a:p>
            <a:endParaRPr/>
          </a:p>
        </p:txBody>
      </p:sp>
      <p:sp>
        <p:nvSpPr>
          <p:cNvPr id="8265" name="Google Shape;8265;p4"/>
          <p:cNvSpPr>
            <a:spLocks noGrp="1"/>
          </p:cNvSpPr>
          <p:nvPr>
            <p:ph type="pic" idx="4"/>
          </p:nvPr>
        </p:nvSpPr>
        <p:spPr>
          <a:xfrm>
            <a:off x="2854411" y="1472184"/>
            <a:ext cx="3246300" cy="53859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110531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Layout ver 2">
  <p:cSld name="Title and Content Layout ver 2">
    <p:spTree>
      <p:nvGrpSpPr>
        <p:cNvPr id="1" name="Shape 8266"/>
        <p:cNvGrpSpPr/>
        <p:nvPr/>
      </p:nvGrpSpPr>
      <p:grpSpPr>
        <a:xfrm>
          <a:off x="0" y="0"/>
          <a:ext cx="0" cy="0"/>
          <a:chOff x="0" y="0"/>
          <a:chExt cx="0" cy="0"/>
        </a:xfrm>
      </p:grpSpPr>
      <p:sp>
        <p:nvSpPr>
          <p:cNvPr id="8268" name="Google Shape;8268;p5"/>
          <p:cNvSpPr txBox="1">
            <a:spLocks noGrp="1"/>
          </p:cNvSpPr>
          <p:nvPr>
            <p:ph type="title"/>
          </p:nvPr>
        </p:nvSpPr>
        <p:spPr>
          <a:xfrm>
            <a:off x="803276" y="2219359"/>
            <a:ext cx="5022000" cy="8043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69" name="Google Shape;8269;p5"/>
          <p:cNvSpPr txBox="1">
            <a:spLocks noGrp="1"/>
          </p:cNvSpPr>
          <p:nvPr>
            <p:ph type="dt" idx="10"/>
          </p:nvPr>
        </p:nvSpPr>
        <p:spPr>
          <a:xfrm>
            <a:off x="10016836" y="5878720"/>
            <a:ext cx="1337100" cy="2988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70" name="Google Shape;8270;p5"/>
          <p:cNvSpPr txBox="1">
            <a:spLocks noGrp="1"/>
          </p:cNvSpPr>
          <p:nvPr>
            <p:ph type="ftr" idx="11"/>
          </p:nvPr>
        </p:nvSpPr>
        <p:spPr>
          <a:xfrm>
            <a:off x="1169960" y="5878720"/>
            <a:ext cx="2915700" cy="298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71" name="Google Shape;8271;p5"/>
          <p:cNvSpPr txBox="1">
            <a:spLocks noGrp="1"/>
          </p:cNvSpPr>
          <p:nvPr>
            <p:ph type="sldNum" idx="12"/>
          </p:nvPr>
        </p:nvSpPr>
        <p:spPr>
          <a:xfrm>
            <a:off x="778643" y="5879656"/>
            <a:ext cx="354600" cy="297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72" name="Google Shape;8272;p5"/>
          <p:cNvSpPr>
            <a:spLocks noGrp="1"/>
          </p:cNvSpPr>
          <p:nvPr>
            <p:ph type="pic" idx="2"/>
          </p:nvPr>
        </p:nvSpPr>
        <p:spPr>
          <a:xfrm>
            <a:off x="831850" y="859665"/>
            <a:ext cx="1079100" cy="548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280" name="Google Shape;8280;p5"/>
          <p:cNvSpPr txBox="1">
            <a:spLocks noGrp="1"/>
          </p:cNvSpPr>
          <p:nvPr>
            <p:ph type="body" idx="1"/>
          </p:nvPr>
        </p:nvSpPr>
        <p:spPr>
          <a:xfrm>
            <a:off x="815720" y="3392200"/>
            <a:ext cx="5009400" cy="22101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600"/>
              </a:spcBef>
              <a:spcAft>
                <a:spcPts val="0"/>
              </a:spcAft>
              <a:buClr>
                <a:schemeClr val="dk1"/>
              </a:buClr>
              <a:buSzPts val="1400"/>
              <a:buFont typeface="Courier New"/>
              <a:buChar char="o"/>
              <a:defRPr sz="1400">
                <a:solidFill>
                  <a:schemeClr val="dk2"/>
                </a:solidFill>
              </a:defRPr>
            </a:lvl1pPr>
            <a:lvl2pPr marL="914400" lvl="1" indent="-228600" algn="l" rtl="0">
              <a:lnSpc>
                <a:spcPct val="90000"/>
              </a:lnSpc>
              <a:spcBef>
                <a:spcPts val="500"/>
              </a:spcBef>
              <a:spcAft>
                <a:spcPts val="0"/>
              </a:spcAft>
              <a:buClr>
                <a:srgbClr val="88CFCF"/>
              </a:buClr>
              <a:buSzPts val="2000"/>
              <a:buNone/>
              <a:defRPr sz="2000">
                <a:solidFill>
                  <a:srgbClr val="88CFCF"/>
                </a:solidFill>
              </a:defRPr>
            </a:lvl2pPr>
            <a:lvl3pPr marL="1371600" lvl="2" indent="-228600" algn="l" rtl="0">
              <a:lnSpc>
                <a:spcPct val="90000"/>
              </a:lnSpc>
              <a:spcBef>
                <a:spcPts val="500"/>
              </a:spcBef>
              <a:spcAft>
                <a:spcPts val="0"/>
              </a:spcAft>
              <a:buClr>
                <a:srgbClr val="88CFCF"/>
              </a:buClr>
              <a:buSzPts val="1800"/>
              <a:buNone/>
              <a:defRPr sz="1800">
                <a:solidFill>
                  <a:srgbClr val="88CFCF"/>
                </a:solidFill>
              </a:defRPr>
            </a:lvl3pPr>
            <a:lvl4pPr marL="1828800" lvl="3" indent="-228600" algn="l" rtl="0">
              <a:lnSpc>
                <a:spcPct val="90000"/>
              </a:lnSpc>
              <a:spcBef>
                <a:spcPts val="500"/>
              </a:spcBef>
              <a:spcAft>
                <a:spcPts val="0"/>
              </a:spcAft>
              <a:buClr>
                <a:srgbClr val="88CFCF"/>
              </a:buClr>
              <a:buSzPts val="1600"/>
              <a:buNone/>
              <a:defRPr sz="1600">
                <a:solidFill>
                  <a:srgbClr val="88CFCF"/>
                </a:solidFill>
              </a:defRPr>
            </a:lvl4pPr>
            <a:lvl5pPr marL="2286000" lvl="4" indent="-228600" algn="l" rtl="0">
              <a:lnSpc>
                <a:spcPct val="90000"/>
              </a:lnSpc>
              <a:spcBef>
                <a:spcPts val="500"/>
              </a:spcBef>
              <a:spcAft>
                <a:spcPts val="0"/>
              </a:spcAft>
              <a:buClr>
                <a:srgbClr val="88CFCF"/>
              </a:buClr>
              <a:buSzPts val="1600"/>
              <a:buNone/>
              <a:defRPr sz="1600">
                <a:solidFill>
                  <a:srgbClr val="88CFCF"/>
                </a:solidFill>
              </a:defRPr>
            </a:lvl5pPr>
            <a:lvl6pPr marL="2743200" lvl="5" indent="-228600" algn="l" rtl="0">
              <a:lnSpc>
                <a:spcPct val="90000"/>
              </a:lnSpc>
              <a:spcBef>
                <a:spcPts val="500"/>
              </a:spcBef>
              <a:spcAft>
                <a:spcPts val="0"/>
              </a:spcAft>
              <a:buClr>
                <a:srgbClr val="88CFCF"/>
              </a:buClr>
              <a:buSzPts val="1600"/>
              <a:buNone/>
              <a:defRPr sz="1600">
                <a:solidFill>
                  <a:srgbClr val="88CFCF"/>
                </a:solidFill>
              </a:defRPr>
            </a:lvl6pPr>
            <a:lvl7pPr marL="3200400" lvl="6" indent="-228600" algn="l" rtl="0">
              <a:lnSpc>
                <a:spcPct val="90000"/>
              </a:lnSpc>
              <a:spcBef>
                <a:spcPts val="500"/>
              </a:spcBef>
              <a:spcAft>
                <a:spcPts val="0"/>
              </a:spcAft>
              <a:buClr>
                <a:srgbClr val="88CFCF"/>
              </a:buClr>
              <a:buSzPts val="1600"/>
              <a:buNone/>
              <a:defRPr sz="1600">
                <a:solidFill>
                  <a:srgbClr val="88CFCF"/>
                </a:solidFill>
              </a:defRPr>
            </a:lvl7pPr>
            <a:lvl8pPr marL="3657600" lvl="7" indent="-228600" algn="l" rtl="0">
              <a:lnSpc>
                <a:spcPct val="90000"/>
              </a:lnSpc>
              <a:spcBef>
                <a:spcPts val="500"/>
              </a:spcBef>
              <a:spcAft>
                <a:spcPts val="0"/>
              </a:spcAft>
              <a:buClr>
                <a:srgbClr val="88CFCF"/>
              </a:buClr>
              <a:buSzPts val="1600"/>
              <a:buNone/>
              <a:defRPr sz="1600">
                <a:solidFill>
                  <a:srgbClr val="88CFCF"/>
                </a:solidFill>
              </a:defRPr>
            </a:lvl8pPr>
            <a:lvl9pPr marL="4114800" lvl="8" indent="-228600" algn="l" rtl="0">
              <a:lnSpc>
                <a:spcPct val="90000"/>
              </a:lnSpc>
              <a:spcBef>
                <a:spcPts val="500"/>
              </a:spcBef>
              <a:spcAft>
                <a:spcPts val="0"/>
              </a:spcAft>
              <a:buClr>
                <a:srgbClr val="88CFCF"/>
              </a:buClr>
              <a:buSzPts val="1600"/>
              <a:buNone/>
              <a:defRPr sz="1600">
                <a:solidFill>
                  <a:srgbClr val="88CFCF"/>
                </a:solidFill>
              </a:defRPr>
            </a:lvl9pPr>
          </a:lstStyle>
          <a:p>
            <a:endParaRPr/>
          </a:p>
        </p:txBody>
      </p:sp>
      <p:sp>
        <p:nvSpPr>
          <p:cNvPr id="8281" name="Google Shape;8281;p5"/>
          <p:cNvSpPr>
            <a:spLocks noGrp="1"/>
          </p:cNvSpPr>
          <p:nvPr>
            <p:ph type="pic" idx="3"/>
          </p:nvPr>
        </p:nvSpPr>
        <p:spPr>
          <a:xfrm>
            <a:off x="6108356" y="-20834"/>
            <a:ext cx="5245500" cy="53859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93757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979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438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87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6288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43414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31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284482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053699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hyperlink" Target="https://youtu.be/xFOs4pSL57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28"/>
        <p:cNvGrpSpPr/>
        <p:nvPr/>
      </p:nvGrpSpPr>
      <p:grpSpPr>
        <a:xfrm>
          <a:off x="0" y="0"/>
          <a:ext cx="0" cy="0"/>
          <a:chOff x="0" y="0"/>
          <a:chExt cx="0" cy="0"/>
        </a:xfrm>
      </p:grpSpPr>
      <p:sp>
        <p:nvSpPr>
          <p:cNvPr id="8931" name="Google Shape;8931;p39"/>
          <p:cNvSpPr txBox="1">
            <a:spLocks noGrp="1"/>
          </p:cNvSpPr>
          <p:nvPr>
            <p:ph type="title"/>
          </p:nvPr>
        </p:nvSpPr>
        <p:spPr>
          <a:xfrm>
            <a:off x="2116826" y="846135"/>
            <a:ext cx="7906611" cy="479141"/>
          </a:xfrm>
          <a:prstGeom prst="rect">
            <a:avLst/>
          </a:prstGeom>
          <a:noFill/>
          <a:ln>
            <a:noFill/>
          </a:ln>
          <a:effectLst>
            <a:glow rad="63500">
              <a:srgbClr val="1FA926">
                <a:alpha val="40000"/>
              </a:srgbClr>
            </a:glow>
            <a:outerShdw blurRad="88900" dist="50800" dir="840000" algn="ctr" rotWithShape="0">
              <a:srgbClr val="000000">
                <a:alpha val="43137"/>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Clr>
                <a:srgbClr val="A5A5A5"/>
              </a:buClr>
              <a:buSzPts val="6000"/>
              <a:buFont typeface="Times New Roman"/>
              <a:buNone/>
            </a:pPr>
            <a:r>
              <a:rPr lang="en-US" sz="2800" b="0" i="0" dirty="0">
                <a:latin typeface="Times New Roman"/>
                <a:ea typeface="Times New Roman"/>
                <a:cs typeface="Times New Roman"/>
                <a:sym typeface="Times New Roman"/>
              </a:rPr>
              <a:t>Motion Based Message Conveyer For Disabled People</a:t>
            </a:r>
            <a:endParaRPr sz="2800" dirty="0">
              <a:latin typeface="Times New Roman"/>
              <a:ea typeface="Times New Roman"/>
              <a:cs typeface="Times New Roman"/>
              <a:sym typeface="Times New Roman"/>
            </a:endParaRPr>
          </a:p>
        </p:txBody>
      </p:sp>
      <p:sp>
        <p:nvSpPr>
          <p:cNvPr id="8932" name="Google Shape;8932;p39"/>
          <p:cNvSpPr txBox="1">
            <a:spLocks noGrp="1"/>
          </p:cNvSpPr>
          <p:nvPr>
            <p:ph type="subTitle" idx="1"/>
          </p:nvPr>
        </p:nvSpPr>
        <p:spPr>
          <a:xfrm>
            <a:off x="6070131" y="3005421"/>
            <a:ext cx="4567379" cy="154544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t" anchorCtr="0">
            <a:noAutofit/>
          </a:bodyPr>
          <a:lstStyle/>
          <a:p>
            <a:pPr marL="0" lvl="0" indent="0" rtl="0">
              <a:lnSpc>
                <a:spcPct val="100000"/>
              </a:lnSpc>
              <a:spcBef>
                <a:spcPts val="0"/>
              </a:spcBef>
              <a:spcAft>
                <a:spcPts val="0"/>
              </a:spcAft>
              <a:buClr>
                <a:srgbClr val="73A814"/>
              </a:buClr>
              <a:buSzPct val="100000"/>
              <a:buNone/>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D. Tharun Kumar                 19PA1A0440</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rtl="0">
              <a:lnSpc>
                <a:spcPct val="100000"/>
              </a:lnSpc>
              <a:spcBef>
                <a:spcPts val="0"/>
              </a:spcBef>
              <a:spcAft>
                <a:spcPts val="0"/>
              </a:spcAft>
              <a:buClr>
                <a:srgbClr val="73A814"/>
              </a:buClr>
              <a:buSzPct val="100000"/>
              <a:buNone/>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G. Raj Prakash                      19PA1A0456</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rtl="0">
              <a:lnSpc>
                <a:spcPct val="100000"/>
              </a:lnSpc>
              <a:spcBef>
                <a:spcPts val="0"/>
              </a:spcBef>
              <a:spcAft>
                <a:spcPts val="0"/>
              </a:spcAft>
              <a:buClr>
                <a:srgbClr val="73A814"/>
              </a:buClr>
              <a:buSzPct val="100000"/>
              <a:buNone/>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B. Ganesh                               20PA5A0403</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rtl="0">
              <a:lnSpc>
                <a:spcPct val="100000"/>
              </a:lnSpc>
              <a:spcBef>
                <a:spcPts val="0"/>
              </a:spcBef>
              <a:spcAft>
                <a:spcPts val="0"/>
              </a:spcAft>
              <a:buClr>
                <a:srgbClr val="73A814"/>
              </a:buClr>
              <a:buSzPct val="100000"/>
              <a:buNone/>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Ch. Manju Nadha Reddy     19PA1A0422</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rtl="0">
              <a:lnSpc>
                <a:spcPct val="100000"/>
              </a:lnSpc>
              <a:spcBef>
                <a:spcPts val="0"/>
              </a:spcBef>
              <a:spcAft>
                <a:spcPts val="0"/>
              </a:spcAft>
              <a:buClr>
                <a:srgbClr val="73A814"/>
              </a:buClr>
              <a:buSzPct val="100000"/>
              <a:buNone/>
            </a:pPr>
            <a:r>
              <a:rPr lang="en-US" sz="2000" dirty="0">
                <a:solidFill>
                  <a:schemeClr val="tx1"/>
                </a:solidFill>
                <a:latin typeface="Times New Roman" panose="02020603050405020304" pitchFamily="18" charset="0"/>
                <a:ea typeface="Calibri"/>
                <a:cs typeface="Times New Roman" panose="02020603050405020304" pitchFamily="18" charset="0"/>
                <a:sym typeface="Calibri"/>
              </a:rPr>
              <a:t>G. Joshua                               19PA1A0448</a:t>
            </a:r>
          </a:p>
        </p:txBody>
      </p:sp>
      <p:sp>
        <p:nvSpPr>
          <p:cNvPr id="8934" name="Google Shape;8934;p39"/>
          <p:cNvSpPr txBox="1"/>
          <p:nvPr/>
        </p:nvSpPr>
        <p:spPr>
          <a:xfrm>
            <a:off x="1167464" y="3177997"/>
            <a:ext cx="4144654" cy="120028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800" i="0" u="none" strike="noStrike" cap="none" dirty="0">
                <a:solidFill>
                  <a:schemeClr val="dk1"/>
                </a:solidFill>
                <a:latin typeface="Arial Rounded"/>
                <a:ea typeface="Arial Rounded"/>
                <a:cs typeface="Arial Rounded"/>
                <a:sym typeface="Arial Rounded"/>
              </a:rPr>
              <a:t>Under the Esteemed guidance of</a:t>
            </a:r>
            <a:endParaRPr sz="1800" i="0" u="none" strike="noStrike" cap="none" dirty="0">
              <a:solidFill>
                <a:schemeClr val="dk1"/>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rgbClr val="000000"/>
              </a:buClr>
              <a:buSzPts val="1100"/>
              <a:buFont typeface="Arial"/>
              <a:buNone/>
            </a:pPr>
            <a:r>
              <a:rPr lang="en-US" sz="1800" b="1" i="0" u="none" strike="noStrike" cap="none" dirty="0">
                <a:solidFill>
                  <a:schemeClr val="dk1"/>
                </a:solidFill>
                <a:latin typeface="Times New Roman"/>
                <a:ea typeface="Times New Roman"/>
                <a:cs typeface="Times New Roman"/>
                <a:sym typeface="Times New Roman"/>
              </a:rPr>
              <a:t>Mrs. D. Manaswi, </a:t>
            </a:r>
          </a:p>
          <a:p>
            <a:pPr marL="0" marR="0" lvl="0" indent="0" rtl="0">
              <a:lnSpc>
                <a:spcPct val="100000"/>
              </a:lnSpc>
              <a:spcBef>
                <a:spcPts val="0"/>
              </a:spcBef>
              <a:spcAft>
                <a:spcPts val="0"/>
              </a:spcAft>
              <a:buClr>
                <a:srgbClr val="000000"/>
              </a:buClr>
              <a:buSzPts val="1100"/>
              <a:buFont typeface="Arial"/>
              <a:buNone/>
            </a:pPr>
            <a:r>
              <a:rPr lang="en-US" sz="1800" b="0" i="0" u="none" strike="noStrike" cap="none" dirty="0">
                <a:solidFill>
                  <a:schemeClr val="dk1"/>
                </a:solidFill>
                <a:latin typeface="Times New Roman"/>
                <a:ea typeface="Times New Roman"/>
                <a:cs typeface="Times New Roman"/>
                <a:sym typeface="Times New Roman"/>
              </a:rPr>
              <a:t>Assistant Professor</a:t>
            </a:r>
          </a:p>
          <a:p>
            <a:pPr marL="0" marR="0" lvl="0" indent="0" rtl="0">
              <a:lnSpc>
                <a:spcPct val="100000"/>
              </a:lnSpc>
              <a:spcBef>
                <a:spcPts val="0"/>
              </a:spcBef>
              <a:spcAft>
                <a:spcPts val="0"/>
              </a:spcAft>
              <a:buClr>
                <a:srgbClr val="000000"/>
              </a:buClr>
              <a:buSzPts val="1100"/>
              <a:buFont typeface="Arial"/>
              <a:buNone/>
            </a:pPr>
            <a:r>
              <a:rPr lang="en-IN" sz="1800" b="0" i="0" u="none" strike="noStrike" cap="none" dirty="0">
                <a:solidFill>
                  <a:srgbClr val="000000"/>
                </a:solidFill>
                <a:latin typeface="Times New Roman"/>
                <a:ea typeface="Times New Roman"/>
                <a:cs typeface="Times New Roman"/>
                <a:sym typeface="Times New Roman"/>
              </a:rPr>
              <a:t>Department of ECE</a:t>
            </a:r>
            <a:endParaRPr sz="1800" b="0" i="0" u="none" strike="noStrike" cap="none" dirty="0">
              <a:solidFill>
                <a:srgbClr val="000000"/>
              </a:solidFill>
              <a:latin typeface="Times New Roman"/>
              <a:ea typeface="Times New Roman"/>
              <a:cs typeface="Times New Roman"/>
              <a:sym typeface="Times New Roman"/>
            </a:endParaRPr>
          </a:p>
        </p:txBody>
      </p:sp>
      <p:pic>
        <p:nvPicPr>
          <p:cNvPr id="9" name="Google Shape;323;p1">
            <a:extLst>
              <a:ext uri="{FF2B5EF4-FFF2-40B4-BE49-F238E27FC236}">
                <a16:creationId xmlns:a16="http://schemas.microsoft.com/office/drawing/2014/main" id="{57F0BD84-DC1D-4F9B-BFB0-63AF3022D9C7}"/>
              </a:ext>
            </a:extLst>
          </p:cNvPr>
          <p:cNvPicPr preferRelativeResize="0"/>
          <p:nvPr/>
        </p:nvPicPr>
        <p:blipFill rotWithShape="1">
          <a:blip r:embed="rId3">
            <a:alphaModFix/>
          </a:blip>
          <a:srcRect/>
          <a:stretch/>
        </p:blipFill>
        <p:spPr>
          <a:xfrm>
            <a:off x="5435335" y="1446238"/>
            <a:ext cx="1269592" cy="1117192"/>
          </a:xfrm>
          <a:prstGeom prst="rect">
            <a:avLst/>
          </a:prstGeom>
          <a:solidFill>
            <a:schemeClr val="accent1"/>
          </a:solidFill>
          <a:ln>
            <a:gradFill>
              <a:gsLst>
                <a:gs pos="4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chemeClr val="bg2"/>
            </a:outerShdw>
          </a:effectLst>
        </p:spPr>
      </p:pic>
      <p:sp>
        <p:nvSpPr>
          <p:cNvPr id="17" name="TextBox 16">
            <a:extLst>
              <a:ext uri="{FF2B5EF4-FFF2-40B4-BE49-F238E27FC236}">
                <a16:creationId xmlns:a16="http://schemas.microsoft.com/office/drawing/2014/main" id="{60C4FA72-C744-439B-831C-A741EA191DA7}"/>
              </a:ext>
            </a:extLst>
          </p:cNvPr>
          <p:cNvSpPr txBox="1"/>
          <p:nvPr/>
        </p:nvSpPr>
        <p:spPr>
          <a:xfrm>
            <a:off x="805705" y="4809613"/>
            <a:ext cx="10580590" cy="1202252"/>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0"/>
              </a:spcAft>
              <a:buClr>
                <a:prstClr val="black"/>
              </a:buClr>
              <a:buSzPts val="1100"/>
              <a:buFont typeface="Arial"/>
              <a:buNone/>
              <a:tabLst/>
              <a:defRPr/>
            </a:pPr>
            <a:r>
              <a:rPr kumimoji="0" lang="en-US" sz="1600" b="1" i="0" u="none" strike="noStrike" kern="0" cap="none" spc="0" normalizeH="0" baseline="0" noProof="0" dirty="0">
                <a:ln>
                  <a:noFill/>
                </a:ln>
                <a:solidFill>
                  <a:prstClr val="black"/>
                </a:solidFill>
                <a:effectLst/>
                <a:uLnTx/>
                <a:uFillTx/>
                <a:latin typeface="Times New Roman"/>
                <a:ea typeface="Times New Roman"/>
                <a:cs typeface="Times New Roman"/>
                <a:sym typeface="Times New Roman"/>
              </a:rPr>
              <a:t>Department of Electronics and Communication Engineering</a:t>
            </a:r>
          </a:p>
          <a:p>
            <a:pPr marL="0" marR="0" lvl="0" indent="0" algn="ctr" defTabSz="914400" rtl="0" eaLnBrk="1" fontAlgn="auto" latinLnBrk="0" hangingPunct="1">
              <a:lnSpc>
                <a:spcPct val="115000"/>
              </a:lnSpc>
              <a:spcBef>
                <a:spcPts val="0"/>
              </a:spcBef>
              <a:spcAft>
                <a:spcPts val="0"/>
              </a:spcAft>
              <a:buClr>
                <a:prstClr val="black"/>
              </a:buClr>
              <a:buSzPts val="1100"/>
              <a:buFont typeface="Arial"/>
              <a:buNone/>
              <a:tabLst/>
              <a:defRPr/>
            </a:pPr>
            <a:r>
              <a:rPr kumimoji="0" lang="en-US" sz="1600" b="1" i="0" u="none" strike="noStrike" kern="0" cap="none" spc="0" normalizeH="0" baseline="0" noProof="0" dirty="0">
                <a:ln>
                  <a:noFill/>
                </a:ln>
                <a:solidFill>
                  <a:prstClr val="black"/>
                </a:solidFill>
                <a:effectLst/>
                <a:uLnTx/>
                <a:uFillTx/>
                <a:latin typeface="Times New Roman"/>
                <a:ea typeface="Times New Roman"/>
                <a:cs typeface="Times New Roman"/>
                <a:sym typeface="Times New Roman"/>
              </a:rPr>
              <a:t>VISHNU INSTITUTE OF TECHNOLOGY(A), BHIMAVARAM</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black"/>
                </a:solidFill>
                <a:effectLst/>
                <a:uLnTx/>
                <a:uFillTx/>
                <a:latin typeface="Times New Roman"/>
                <a:ea typeface="Times New Roman"/>
                <a:cs typeface="Times New Roman"/>
                <a:sym typeface="Times New Roman"/>
              </a:rPr>
              <a:t>(Approved by AICTE, Permanently affiliated to JNTUK, Accredited by NBA &amp; NAAC)</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black"/>
                </a:solidFill>
                <a:effectLst/>
                <a:uLnTx/>
                <a:uFillTx/>
                <a:latin typeface="Times New Roman"/>
                <a:ea typeface="Times New Roman"/>
                <a:cs typeface="Times New Roman"/>
                <a:sym typeface="Times New Roman"/>
              </a:rPr>
              <a:t> 20-09-2021</a:t>
            </a:r>
          </a:p>
        </p:txBody>
      </p:sp>
      <p:sp>
        <p:nvSpPr>
          <p:cNvPr id="8" name="TextBox 7">
            <a:extLst>
              <a:ext uri="{FF2B5EF4-FFF2-40B4-BE49-F238E27FC236}">
                <a16:creationId xmlns:a16="http://schemas.microsoft.com/office/drawing/2014/main" id="{B69C77F8-5B36-4281-9AC1-F44D11D2EA24}"/>
              </a:ext>
            </a:extLst>
          </p:cNvPr>
          <p:cNvSpPr txBox="1"/>
          <p:nvPr/>
        </p:nvSpPr>
        <p:spPr>
          <a:xfrm>
            <a:off x="7438090" y="2506714"/>
            <a:ext cx="1831460" cy="369332"/>
          </a:xfrm>
          <a:prstGeom prst="rect">
            <a:avLst/>
          </a:prstGeom>
          <a:noFill/>
        </p:spPr>
        <p:txBody>
          <a:bodyPr wrap="square">
            <a:spAutoFit/>
          </a:bodyPr>
          <a:lstStyle/>
          <a:p>
            <a:r>
              <a:rPr lang="en-US" b="1" kern="0" dirty="0">
                <a:solidFill>
                  <a:prstClr val="black"/>
                </a:solidFill>
                <a:latin typeface="Times New Roman"/>
                <a:cs typeface="Times New Roman"/>
                <a:sym typeface="Times New Roman"/>
              </a:rPr>
              <a:t>Team Members:</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1"/>
                                        </p:tgtEl>
                                        <p:attrNameLst>
                                          <p:attrName>style.visibility</p:attrName>
                                        </p:attrNameLst>
                                      </p:cBhvr>
                                      <p:to>
                                        <p:strVal val="visible"/>
                                      </p:to>
                                    </p:set>
                                    <p:animEffect transition="in" filter="fade">
                                      <p:cBhvr>
                                        <p:cTn id="7" dur="500"/>
                                        <p:tgtEl>
                                          <p:spTgt spid="8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A9F10-B696-4EA4-B929-F0BC5099E020}"/>
              </a:ext>
            </a:extLst>
          </p:cNvPr>
          <p:cNvPicPr/>
          <p:nvPr/>
        </p:nvPicPr>
        <p:blipFill rotWithShape="1">
          <a:blip r:embed="rId2" cstate="print">
            <a:extLst>
              <a:ext uri="{28A0092B-C50C-407E-A947-70E740481C1C}">
                <a14:useLocalDpi xmlns:a14="http://schemas.microsoft.com/office/drawing/2010/main" val="0"/>
              </a:ext>
            </a:extLst>
          </a:blip>
          <a:srcRect l="20230" r="25798"/>
          <a:stretch/>
        </p:blipFill>
        <p:spPr bwMode="auto">
          <a:xfrm>
            <a:off x="1401418" y="1742334"/>
            <a:ext cx="3339548" cy="2849245"/>
          </a:xfrm>
          <a:prstGeom prst="rect">
            <a:avLst/>
          </a:prstGeom>
          <a:noFill/>
          <a:ln>
            <a:noFill/>
          </a:ln>
        </p:spPr>
      </p:pic>
      <p:sp>
        <p:nvSpPr>
          <p:cNvPr id="5" name="TextBox 4">
            <a:extLst>
              <a:ext uri="{FF2B5EF4-FFF2-40B4-BE49-F238E27FC236}">
                <a16:creationId xmlns:a16="http://schemas.microsoft.com/office/drawing/2014/main" id="{CEAE4BE8-4C8C-492B-AB6A-8135893CCC49}"/>
              </a:ext>
            </a:extLst>
          </p:cNvPr>
          <p:cNvSpPr txBox="1"/>
          <p:nvPr/>
        </p:nvSpPr>
        <p:spPr>
          <a:xfrm>
            <a:off x="756617" y="4751200"/>
            <a:ext cx="4629150" cy="377091"/>
          </a:xfrm>
          <a:prstGeom prst="rect">
            <a:avLst/>
          </a:prstGeom>
          <a:noFill/>
        </p:spPr>
        <p:txBody>
          <a:bodyPr wrap="square">
            <a:spAutoFit/>
          </a:bodyPr>
          <a:lstStyle/>
          <a:p>
            <a:pPr marL="40005" indent="-6350" algn="ctr">
              <a:lnSpc>
                <a:spcPct val="111000"/>
              </a:lnSpc>
              <a:spcAft>
                <a:spcPts val="545"/>
              </a:spcAft>
            </a:pPr>
            <a:r>
              <a:rPr lang="en-IN" sz="1800" b="1" dirty="0">
                <a:solidFill>
                  <a:srgbClr val="000000"/>
                </a:solidFill>
                <a:effectLst/>
                <a:latin typeface="Times New Roman" panose="02020603050405020304" pitchFamily="18" charset="0"/>
                <a:ea typeface="Times New Roman" panose="02020603050405020304" pitchFamily="18" charset="0"/>
              </a:rPr>
              <a:t>Fig(c). Message when tilted in right direction</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2DC91C4-0C4E-4F48-BBD3-822EAD03372B}"/>
              </a:ext>
            </a:extLst>
          </p:cNvPr>
          <p:cNvSpPr txBox="1"/>
          <p:nvPr/>
        </p:nvSpPr>
        <p:spPr>
          <a:xfrm>
            <a:off x="6313831" y="4751201"/>
            <a:ext cx="4977019" cy="377091"/>
          </a:xfrm>
          <a:prstGeom prst="rect">
            <a:avLst/>
          </a:prstGeom>
          <a:noFill/>
        </p:spPr>
        <p:txBody>
          <a:bodyPr wrap="square">
            <a:spAutoFit/>
          </a:bodyPr>
          <a:lstStyle/>
          <a:p>
            <a:pPr marL="40005" indent="-6350" algn="ctr">
              <a:lnSpc>
                <a:spcPct val="111000"/>
              </a:lnSpc>
              <a:spcAft>
                <a:spcPts val="545"/>
              </a:spcAft>
            </a:pPr>
            <a:r>
              <a:rPr lang="en-IN" sz="1800" b="1" dirty="0">
                <a:solidFill>
                  <a:srgbClr val="000000"/>
                </a:solidFill>
                <a:effectLst/>
                <a:latin typeface="Times New Roman" panose="02020603050405020304" pitchFamily="18" charset="0"/>
                <a:ea typeface="Times New Roman" panose="02020603050405020304" pitchFamily="18" charset="0"/>
              </a:rPr>
              <a:t>Fig(d). Message when tilted in upward direction</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3ACECE6C-3836-4945-868A-FE4D87BE3088}"/>
              </a:ext>
            </a:extLst>
          </p:cNvPr>
          <p:cNvPicPr/>
          <p:nvPr/>
        </p:nvPicPr>
        <p:blipFill rotWithShape="1">
          <a:blip r:embed="rId3" cstate="print">
            <a:extLst>
              <a:ext uri="{28A0092B-C50C-407E-A947-70E740481C1C}">
                <a14:useLocalDpi xmlns:a14="http://schemas.microsoft.com/office/drawing/2010/main" val="0"/>
              </a:ext>
            </a:extLst>
          </a:blip>
          <a:srcRect l="20872" r="13589"/>
          <a:stretch/>
        </p:blipFill>
        <p:spPr bwMode="auto">
          <a:xfrm>
            <a:off x="6774757" y="1742335"/>
            <a:ext cx="4055165" cy="2849245"/>
          </a:xfrm>
          <a:prstGeom prst="rect">
            <a:avLst/>
          </a:prstGeom>
          <a:noFill/>
          <a:ln>
            <a:noFill/>
          </a:ln>
        </p:spPr>
      </p:pic>
    </p:spTree>
    <p:extLst>
      <p:ext uri="{BB962C8B-B14F-4D97-AF65-F5344CB8AC3E}">
        <p14:creationId xmlns:p14="http://schemas.microsoft.com/office/powerpoint/2010/main" val="112377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538BFB-8D3F-49A1-93A0-7137321B856F}"/>
              </a:ext>
            </a:extLst>
          </p:cNvPr>
          <p:cNvSpPr txBox="1"/>
          <p:nvPr/>
        </p:nvSpPr>
        <p:spPr>
          <a:xfrm>
            <a:off x="1215057" y="1253629"/>
            <a:ext cx="6107594" cy="584775"/>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Working Video</a:t>
            </a:r>
          </a:p>
        </p:txBody>
      </p:sp>
      <p:sp>
        <p:nvSpPr>
          <p:cNvPr id="6" name="Rectangle 1">
            <a:extLst>
              <a:ext uri="{FF2B5EF4-FFF2-40B4-BE49-F238E27FC236}">
                <a16:creationId xmlns:a16="http://schemas.microsoft.com/office/drawing/2014/main" id="{90C53545-3A6E-4329-A808-3F19E7D07DCF}"/>
              </a:ext>
            </a:extLst>
          </p:cNvPr>
          <p:cNvSpPr>
            <a:spLocks noChangeArrowheads="1"/>
          </p:cNvSpPr>
          <p:nvPr/>
        </p:nvSpPr>
        <p:spPr bwMode="auto">
          <a:xfrm>
            <a:off x="2922104" y="4511765"/>
            <a:ext cx="3386759"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FFFFFF"/>
                </a:solidFill>
                <a:effectLst/>
                <a:latin typeface="oneplus"/>
              </a:rPr>
            </a:br>
            <a:endParaRPr kumimoji="0" lang="en-US" altLang="en-US" sz="1800" b="0" i="0" u="none" strike="noStrike" cap="none" normalizeH="0" baseline="0" dirty="0">
              <a:ln>
                <a:noFill/>
              </a:ln>
              <a:solidFill>
                <a:srgbClr val="FFFFFF"/>
              </a:solidFill>
              <a:effectLst/>
              <a:latin typeface="oneplu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88FE1"/>
                </a:solidFill>
                <a:effectLst/>
                <a:latin typeface="oneplus_medium"/>
                <a:hlinkClick r:id="rId4"/>
              </a:rPr>
              <a:t>https://youtu.be/xFOs4pSL57Y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7957E339-C2ED-4791-913F-118273EE8E5B}"/>
              </a:ext>
            </a:extLst>
          </p:cNvPr>
          <p:cNvSpPr txBox="1"/>
          <p:nvPr/>
        </p:nvSpPr>
        <p:spPr>
          <a:xfrm>
            <a:off x="1456910" y="5019596"/>
            <a:ext cx="1465194"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Video Link:</a:t>
            </a:r>
          </a:p>
        </p:txBody>
      </p:sp>
      <p:pic>
        <p:nvPicPr>
          <p:cNvPr id="2" name="VID-20210804-WA0004">
            <a:hlinkClick r:id="" action="ppaction://media"/>
            <a:extLst>
              <a:ext uri="{FF2B5EF4-FFF2-40B4-BE49-F238E27FC236}">
                <a16:creationId xmlns:a16="http://schemas.microsoft.com/office/drawing/2014/main" id="{DEF5313C-2998-4FC8-817E-F7F77D5D5E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05030" y="2195602"/>
            <a:ext cx="4581940" cy="2316163"/>
          </a:xfrm>
          <a:prstGeom prst="rect">
            <a:avLst/>
          </a:prstGeom>
        </p:spPr>
      </p:pic>
    </p:spTree>
    <p:extLst>
      <p:ext uri="{BB962C8B-B14F-4D97-AF65-F5344CB8AC3E}">
        <p14:creationId xmlns:p14="http://schemas.microsoft.com/office/powerpoint/2010/main" val="35128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3696A-3A3C-436C-AAA3-8FA30DCDBA6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3" name="TextBox 2">
            <a:extLst>
              <a:ext uri="{FF2B5EF4-FFF2-40B4-BE49-F238E27FC236}">
                <a16:creationId xmlns:a16="http://schemas.microsoft.com/office/drawing/2014/main" id="{9912164B-94A6-433F-9FAE-DCCE6B6D3BE3}"/>
              </a:ext>
            </a:extLst>
          </p:cNvPr>
          <p:cNvSpPr txBox="1"/>
          <p:nvPr/>
        </p:nvSpPr>
        <p:spPr>
          <a:xfrm>
            <a:off x="1033149" y="1047117"/>
            <a:ext cx="6107594"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68327FD-8CF7-4A05-AD0D-7B6B7723A946}"/>
              </a:ext>
            </a:extLst>
          </p:cNvPr>
          <p:cNvSpPr txBox="1"/>
          <p:nvPr/>
        </p:nvSpPr>
        <p:spPr>
          <a:xfrm>
            <a:off x="1028391" y="1823763"/>
            <a:ext cx="10130460" cy="3806235"/>
          </a:xfrm>
          <a:prstGeom prst="rect">
            <a:avLst/>
          </a:prstGeom>
          <a:noFill/>
        </p:spPr>
        <p:txBody>
          <a:bodyPr wrap="square">
            <a:spAutoFit/>
          </a:bodyPr>
          <a:lstStyle/>
          <a:p>
            <a:pPr marL="38100" indent="-6350" algn="just">
              <a:lnSpc>
                <a:spcPct val="151000"/>
              </a:lnSpc>
              <a:spcAft>
                <a:spcPts val="1535"/>
              </a:spcAft>
            </a:pPr>
            <a:r>
              <a:rPr lang="en-IN" sz="1800" dirty="0">
                <a:solidFill>
                  <a:srgbClr val="000000"/>
                </a:solidFill>
                <a:effectLst/>
                <a:latin typeface="Times New Roman" panose="02020603050405020304" pitchFamily="18" charset="0"/>
                <a:ea typeface="Times New Roman" panose="02020603050405020304" pitchFamily="18" charset="0"/>
              </a:rPr>
              <a:t>This device has made conveyance of message possible only by the motion of a body part. The ease of message conveyance is the main advantage of this system along with the real time user defined medicine alarm. The prototype we have made is fully functional but restricted to a small area of operation. For a large area and transmission distance the type of communication used have to be more effective and faster. Our system successfully proves that this system is an excellent approach to be implemented at hospitals for patient-nurse communication. The project can be further developed into an automatic wheel chair wherein the wheelchair will be moved just by hand gesture. Also, along with only message transmission other data like body temperature, pulse rate etc. can also be transmitted to the nurse so that a real time record of all the patients is maintained. </a:t>
            </a:r>
          </a:p>
        </p:txBody>
      </p:sp>
    </p:spTree>
    <p:extLst>
      <p:ext uri="{BB962C8B-B14F-4D97-AF65-F5344CB8AC3E}">
        <p14:creationId xmlns:p14="http://schemas.microsoft.com/office/powerpoint/2010/main" val="172749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hat will CHEAP Social Media COST you? | 9 Digits">
            <a:extLst>
              <a:ext uri="{FF2B5EF4-FFF2-40B4-BE49-F238E27FC236}">
                <a16:creationId xmlns:a16="http://schemas.microsoft.com/office/drawing/2014/main" id="{71BF360C-953A-48EF-AEC5-5BBD44FE2F8C}"/>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99985" y="984128"/>
            <a:ext cx="2798171" cy="24100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2025B9-C29C-4D98-93F0-07DF4CB97681}"/>
              </a:ext>
            </a:extLst>
          </p:cNvPr>
          <p:cNvSpPr txBox="1"/>
          <p:nvPr/>
        </p:nvSpPr>
        <p:spPr>
          <a:xfrm>
            <a:off x="1288774" y="1162757"/>
            <a:ext cx="6107594" cy="584775"/>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ADVANTAGE</a:t>
            </a:r>
          </a:p>
        </p:txBody>
      </p:sp>
      <p:pic>
        <p:nvPicPr>
          <p:cNvPr id="12" name="Picture 2" descr="Buy the &amp;#39;Execution Time&amp;#39; Trading Utility for MetaTrader 4 in MetaTrader  Market">
            <a:extLst>
              <a:ext uri="{FF2B5EF4-FFF2-40B4-BE49-F238E27FC236}">
                <a16:creationId xmlns:a16="http://schemas.microsoft.com/office/drawing/2014/main" id="{267403EF-946E-4206-A87A-88578E492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692" y="3688732"/>
            <a:ext cx="2185140" cy="21851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BDB400-83EB-4346-8426-D2F2E39D576F}"/>
              </a:ext>
            </a:extLst>
          </p:cNvPr>
          <p:cNvSpPr txBox="1"/>
          <p:nvPr/>
        </p:nvSpPr>
        <p:spPr>
          <a:xfrm>
            <a:off x="1288774" y="2263004"/>
            <a:ext cx="6107594" cy="1938992"/>
          </a:xfrm>
          <a:prstGeom prst="rect">
            <a:avLst/>
          </a:prstGeom>
          <a:noFill/>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Portable Device</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 Price</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Faster Response</a:t>
            </a:r>
          </a:p>
        </p:txBody>
      </p:sp>
    </p:spTree>
    <p:extLst>
      <p:ext uri="{BB962C8B-B14F-4D97-AF65-F5344CB8AC3E}">
        <p14:creationId xmlns:p14="http://schemas.microsoft.com/office/powerpoint/2010/main" val="393160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34"/>
        <p:cNvGrpSpPr/>
        <p:nvPr/>
      </p:nvGrpSpPr>
      <p:grpSpPr>
        <a:xfrm>
          <a:off x="0" y="0"/>
          <a:ext cx="0" cy="0"/>
          <a:chOff x="0" y="0"/>
          <a:chExt cx="0" cy="0"/>
        </a:xfrm>
      </p:grpSpPr>
      <p:sp>
        <p:nvSpPr>
          <p:cNvPr id="4" name="TextBox 3">
            <a:extLst>
              <a:ext uri="{FF2B5EF4-FFF2-40B4-BE49-F238E27FC236}">
                <a16:creationId xmlns:a16="http://schemas.microsoft.com/office/drawing/2014/main" id="{BC8407BD-EF2A-48CF-8E0B-3C77084E7600}"/>
              </a:ext>
            </a:extLst>
          </p:cNvPr>
          <p:cNvSpPr txBox="1"/>
          <p:nvPr/>
        </p:nvSpPr>
        <p:spPr>
          <a:xfrm>
            <a:off x="1016277" y="878821"/>
            <a:ext cx="6107594" cy="584775"/>
          </a:xfrm>
          <a:prstGeom prst="rect">
            <a:avLst/>
          </a:prstGeom>
          <a:noFill/>
        </p:spPr>
        <p:txBody>
          <a:bodyPr wrap="square">
            <a:spAutoFit/>
          </a:bodyPr>
          <a:lstStyle/>
          <a:p>
            <a:r>
              <a:rPr lang="en" sz="3200" b="1" dirty="0">
                <a:latin typeface="Times New Roman"/>
                <a:ea typeface="Times New Roman"/>
                <a:cs typeface="Times New Roman"/>
                <a:sym typeface="Times New Roman"/>
              </a:rPr>
              <a:t>REFERENCES</a:t>
            </a:r>
            <a:endParaRPr lang="en-IN" sz="3200" dirty="0"/>
          </a:p>
        </p:txBody>
      </p:sp>
      <p:sp>
        <p:nvSpPr>
          <p:cNvPr id="6" name="TextBox 5">
            <a:extLst>
              <a:ext uri="{FF2B5EF4-FFF2-40B4-BE49-F238E27FC236}">
                <a16:creationId xmlns:a16="http://schemas.microsoft.com/office/drawing/2014/main" id="{120D648E-E061-4EE0-94AE-7E3C5370D8F2}"/>
              </a:ext>
            </a:extLst>
          </p:cNvPr>
          <p:cNvSpPr txBox="1"/>
          <p:nvPr/>
        </p:nvSpPr>
        <p:spPr>
          <a:xfrm>
            <a:off x="1016277" y="1834557"/>
            <a:ext cx="8299174" cy="3188886"/>
          </a:xfrm>
          <a:prstGeom prst="rect">
            <a:avLst/>
          </a:prstGeom>
          <a:noFill/>
        </p:spPr>
        <p:txBody>
          <a:bodyPr wrap="square">
            <a:spAutoFit/>
          </a:bodyPr>
          <a:lstStyle/>
          <a:p>
            <a:pPr marL="285750" lvl="0" indent="-285750" algn="just" fontAlgn="base">
              <a:lnSpc>
                <a:spcPct val="107000"/>
              </a:lnSpc>
              <a:spcAft>
                <a:spcPts val="795"/>
              </a:spcAft>
              <a:buClr>
                <a:srgbClr val="000000"/>
              </a:buClr>
              <a:buSzPts val="1200"/>
              <a:buFont typeface="Wingdings" panose="05000000000000000000" pitchFamily="2" charset="2"/>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RuizeXu, Shengli Zhou, and Wen J. Li, Fellow, IEEE, “MEMS Accelerometer Based </a:t>
            </a:r>
          </a:p>
          <a:p>
            <a:pPr lvl="0" algn="just" fontAlgn="base">
              <a:lnSpc>
                <a:spcPct val="107000"/>
              </a:lnSpc>
              <a:spcAft>
                <a:spcPts val="795"/>
              </a:spcAft>
              <a:buClr>
                <a:srgbClr val="000000"/>
              </a:buClr>
              <a:buSzPts val="1200"/>
            </a:pPr>
            <a:r>
              <a:rPr lang="en-IN" sz="1800" dirty="0">
                <a:solidFill>
                  <a:srgbClr val="000000"/>
                </a:solidFill>
                <a:effectLst/>
                <a:latin typeface="Times New Roman" panose="02020603050405020304" pitchFamily="18" charset="0"/>
                <a:ea typeface="Times New Roman" panose="02020603050405020304" pitchFamily="18" charset="0"/>
              </a:rPr>
              <a:t>     Nonspecific-User Hand Gesture Recognition”, IEEE        SENSORS       JOURNAL, </a:t>
            </a:r>
          </a:p>
          <a:p>
            <a:pPr lvl="0" algn="just" fontAlgn="base">
              <a:lnSpc>
                <a:spcPct val="107000"/>
              </a:lnSpc>
              <a:spcAft>
                <a:spcPts val="795"/>
              </a:spcAft>
              <a:buClr>
                <a:srgbClr val="000000"/>
              </a:buClr>
              <a:buSzPts val="1200"/>
            </a:pPr>
            <a:r>
              <a:rPr lang="en-IN" sz="1800" dirty="0">
                <a:solidFill>
                  <a:srgbClr val="000000"/>
                </a:solidFill>
                <a:effectLst/>
                <a:latin typeface="Times New Roman" panose="02020603050405020304" pitchFamily="18" charset="0"/>
                <a:ea typeface="Times New Roman" panose="02020603050405020304" pitchFamily="18" charset="0"/>
              </a:rPr>
              <a:t>     VOL. 12, NO. 5, MAY 2012.  </a:t>
            </a:r>
          </a:p>
          <a:p>
            <a:pPr marL="285750" lvl="0" indent="-285750" algn="just" fontAlgn="base">
              <a:lnSpc>
                <a:spcPct val="107000"/>
              </a:lnSpc>
              <a:spcAft>
                <a:spcPts val="795"/>
              </a:spcAft>
              <a:buClr>
                <a:srgbClr val="000000"/>
              </a:buClr>
              <a:buSzPts val="1200"/>
              <a:buFont typeface="Wingdings" panose="05000000000000000000" pitchFamily="2" charset="2"/>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Amarjot Singh, Devinder Kumar et.al “An Intelligent Multi-Gesture Spotting Robot to Assist </a:t>
            </a:r>
            <a:r>
              <a:rPr lang="en-IN" sz="1800" dirty="0">
                <a:solidFill>
                  <a:srgbClr val="000000"/>
                </a:solidFill>
                <a:effectLst/>
                <a:latin typeface="Times New Roman" panose="02020603050405020304" pitchFamily="18" charset="0"/>
                <a:ea typeface="Times New Roman" panose="02020603050405020304" pitchFamily="18" charset="0"/>
              </a:rPr>
              <a:t>Persons with Disabilities”.  </a:t>
            </a:r>
          </a:p>
          <a:p>
            <a:pPr marL="285750" lvl="0" indent="-285750" algn="just" fontAlgn="base">
              <a:lnSpc>
                <a:spcPct val="151000"/>
              </a:lnSpc>
              <a:spcAft>
                <a:spcPts val="10"/>
              </a:spcAft>
              <a:buClr>
                <a:srgbClr val="000000"/>
              </a:buClr>
              <a:buSzPts val="1200"/>
              <a:buFont typeface="Wingdings" panose="05000000000000000000" pitchFamily="2" charset="2"/>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Shreedeep Gangopadhyay, Somsubhra Mukherjee, Soumya Chatterjee, “Intelligent gesture controlled wireless wheel chair for the physically handicapped”, Proceedings of Fifth IRAJ International Conference, 15th September 2013, Pune, India.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imated Thank You PNG For Powerpoint Tr #334772 - PNG Images - PNGio">
            <a:extLst>
              <a:ext uri="{FF2B5EF4-FFF2-40B4-BE49-F238E27FC236}">
                <a16:creationId xmlns:a16="http://schemas.microsoft.com/office/drawing/2014/main" id="{F2409C76-B31D-4231-B154-13917D28DC9F}"/>
              </a:ext>
            </a:extLst>
          </p:cNvPr>
          <p:cNvPicPr>
            <a:picLocks noChangeAspect="1" noChangeArrowheads="1" noCrop="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967948" y="1237766"/>
            <a:ext cx="7841974" cy="408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86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CFEC6-F795-406C-8D6A-DFD00BBAB9EC}"/>
              </a:ext>
            </a:extLst>
          </p:cNvPr>
          <p:cNvSpPr txBox="1"/>
          <p:nvPr/>
        </p:nvSpPr>
        <p:spPr>
          <a:xfrm>
            <a:off x="926825" y="1067663"/>
            <a:ext cx="6107594" cy="584775"/>
          </a:xfrm>
          <a:prstGeom prst="rect">
            <a:avLst/>
          </a:prstGeom>
          <a:noFill/>
        </p:spPr>
        <p:txBody>
          <a:bodyPr wrap="square">
            <a:spAutoFit/>
          </a:bodyPr>
          <a:lstStyle/>
          <a:p>
            <a:r>
              <a:rPr lang="en" sz="3200" b="1" dirty="0">
                <a:latin typeface="Times New Roman"/>
                <a:ea typeface="Times New Roman"/>
                <a:cs typeface="Times New Roman"/>
                <a:sym typeface="Times New Roman"/>
              </a:rPr>
              <a:t>CONTENTS</a:t>
            </a:r>
            <a:endParaRPr lang="en-IN" sz="3200" dirty="0"/>
          </a:p>
        </p:txBody>
      </p:sp>
      <p:sp>
        <p:nvSpPr>
          <p:cNvPr id="10" name="TextBox 9">
            <a:extLst>
              <a:ext uri="{FF2B5EF4-FFF2-40B4-BE49-F238E27FC236}">
                <a16:creationId xmlns:a16="http://schemas.microsoft.com/office/drawing/2014/main" id="{E53C24D7-8F47-48E4-A2D0-ECB077B3A317}"/>
              </a:ext>
            </a:extLst>
          </p:cNvPr>
          <p:cNvSpPr txBox="1"/>
          <p:nvPr/>
        </p:nvSpPr>
        <p:spPr>
          <a:xfrm>
            <a:off x="926825" y="2042234"/>
            <a:ext cx="9797497" cy="3477875"/>
          </a:xfrm>
          <a:prstGeom prst="rect">
            <a:avLst/>
          </a:prstGeom>
          <a:noFill/>
        </p:spPr>
        <p:txBody>
          <a:bodyPr wrap="square">
            <a:spAutoFit/>
          </a:bodyPr>
          <a:lstStyle/>
          <a:p>
            <a:pPr marL="482600" lvl="0" indent="-342900" algn="l" rtl="0">
              <a:spcBef>
                <a:spcPts val="0"/>
              </a:spcBef>
              <a:spcAft>
                <a:spcPts val="0"/>
              </a:spcAft>
              <a:buClr>
                <a:srgbClr val="000000"/>
              </a:buClr>
              <a:buSzPts val="1400"/>
              <a:buFont typeface="Wingdings" panose="05000000000000000000" pitchFamily="2" charset="2"/>
              <a:buChar char="§"/>
            </a:pPr>
            <a:r>
              <a:rPr lang="en-US" sz="2000" b="1" dirty="0">
                <a:solidFill>
                  <a:srgbClr val="000000"/>
                </a:solidFill>
                <a:latin typeface="Times New Roman"/>
                <a:ea typeface="Times New Roman"/>
                <a:cs typeface="Times New Roman"/>
                <a:sym typeface="Times New Roman"/>
              </a:rPr>
              <a:t>Introduction</a:t>
            </a:r>
          </a:p>
          <a:p>
            <a:pPr marL="482600" lvl="0" indent="-342900" algn="l" rtl="0">
              <a:spcBef>
                <a:spcPts val="0"/>
              </a:spcBef>
              <a:spcAft>
                <a:spcPts val="0"/>
              </a:spcAft>
              <a:buClr>
                <a:srgbClr val="000000"/>
              </a:buClr>
              <a:buSzPts val="1400"/>
              <a:buFont typeface="Wingdings" panose="05000000000000000000" pitchFamily="2" charset="2"/>
              <a:buChar char="§"/>
            </a:pPr>
            <a:endParaRPr lang="en-US" sz="2000" b="1" dirty="0">
              <a:solidFill>
                <a:srgbClr val="000000"/>
              </a:solidFill>
              <a:latin typeface="Times New Roman"/>
              <a:ea typeface="Times New Roman"/>
              <a:cs typeface="Times New Roman"/>
              <a:sym typeface="Times New Roman"/>
            </a:endParaRPr>
          </a:p>
          <a:p>
            <a:pPr marL="482600" lvl="0" indent="-342900" algn="l" rtl="0">
              <a:spcBef>
                <a:spcPts val="0"/>
              </a:spcBef>
              <a:spcAft>
                <a:spcPts val="0"/>
              </a:spcAft>
              <a:buClr>
                <a:srgbClr val="000000"/>
              </a:buClr>
              <a:buSzPts val="1400"/>
              <a:buFont typeface="Wingdings" panose="05000000000000000000" pitchFamily="2" charset="2"/>
              <a:buChar char="§"/>
            </a:pPr>
            <a:r>
              <a:rPr lang="en-US" sz="2000" b="1" dirty="0">
                <a:solidFill>
                  <a:srgbClr val="000000"/>
                </a:solidFill>
                <a:latin typeface="Times New Roman"/>
                <a:ea typeface="Times New Roman"/>
                <a:cs typeface="Times New Roman"/>
                <a:sym typeface="Times New Roman"/>
              </a:rPr>
              <a:t>Components Required </a:t>
            </a:r>
          </a:p>
          <a:p>
            <a:pPr marL="482600" lvl="0" indent="-342900" algn="l" rtl="0">
              <a:spcBef>
                <a:spcPts val="0"/>
              </a:spcBef>
              <a:spcAft>
                <a:spcPts val="0"/>
              </a:spcAft>
              <a:buClr>
                <a:srgbClr val="000000"/>
              </a:buClr>
              <a:buSzPts val="1400"/>
              <a:buFont typeface="Wingdings" panose="05000000000000000000" pitchFamily="2" charset="2"/>
              <a:buChar char="§"/>
            </a:pPr>
            <a:endParaRPr lang="en-US" sz="2000" b="1"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Wingdings" pitchFamily="2" charset="2"/>
              <a:buChar char="§"/>
            </a:pPr>
            <a:r>
              <a:rPr lang="en-US" sz="2000" b="1" dirty="0">
                <a:solidFill>
                  <a:schemeClr val="dk1"/>
                </a:solidFill>
                <a:latin typeface="Times New Roman"/>
                <a:ea typeface="Times New Roman"/>
                <a:cs typeface="Times New Roman"/>
                <a:sym typeface="Times New Roman"/>
              </a:rPr>
              <a:t>Methodology</a:t>
            </a:r>
          </a:p>
          <a:p>
            <a:pPr marL="457200" lvl="0" indent="-317500" algn="l" rtl="0">
              <a:spcBef>
                <a:spcPts val="0"/>
              </a:spcBef>
              <a:spcAft>
                <a:spcPts val="0"/>
              </a:spcAft>
              <a:buClr>
                <a:srgbClr val="000000"/>
              </a:buClr>
              <a:buSzPts val="1400"/>
              <a:buFont typeface="Wingdings" pitchFamily="2" charset="2"/>
              <a:buChar char="§"/>
            </a:pPr>
            <a:endParaRPr lang="en-US" sz="2000" b="1"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Wingdings" pitchFamily="2" charset="2"/>
              <a:buChar char="§"/>
            </a:pPr>
            <a:r>
              <a:rPr lang="en-US" sz="2000" b="1" dirty="0">
                <a:solidFill>
                  <a:schemeClr val="dk1"/>
                </a:solidFill>
                <a:latin typeface="Times New Roman"/>
                <a:ea typeface="Times New Roman"/>
                <a:cs typeface="Times New Roman"/>
                <a:sym typeface="Times New Roman"/>
              </a:rPr>
              <a:t>Results</a:t>
            </a:r>
          </a:p>
          <a:p>
            <a:pPr marL="457200" lvl="0" indent="-317500" algn="l" rtl="0">
              <a:spcBef>
                <a:spcPts val="0"/>
              </a:spcBef>
              <a:spcAft>
                <a:spcPts val="0"/>
              </a:spcAft>
              <a:buClr>
                <a:srgbClr val="000000"/>
              </a:buClr>
              <a:buSzPts val="1400"/>
              <a:buFont typeface="Wingdings" pitchFamily="2" charset="2"/>
              <a:buChar char="§"/>
            </a:pPr>
            <a:endParaRPr lang="en-US" sz="2000" b="1"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Wingdings" pitchFamily="2" charset="2"/>
              <a:buChar char="§"/>
            </a:pPr>
            <a:r>
              <a:rPr lang="en-US" sz="2000" b="1" dirty="0">
                <a:solidFill>
                  <a:schemeClr val="dk1"/>
                </a:solidFill>
                <a:latin typeface="Times New Roman"/>
                <a:ea typeface="Times New Roman"/>
                <a:cs typeface="Times New Roman"/>
                <a:sym typeface="Times New Roman"/>
              </a:rPr>
              <a:t>Conclusion</a:t>
            </a:r>
          </a:p>
          <a:p>
            <a:pPr marL="139700" lvl="0" algn="l" rtl="0">
              <a:spcBef>
                <a:spcPts val="0"/>
              </a:spcBef>
              <a:spcAft>
                <a:spcPts val="0"/>
              </a:spcAft>
              <a:buClr>
                <a:schemeClr val="dk1"/>
              </a:buClr>
              <a:buSzPts val="1400"/>
            </a:pPr>
            <a:endParaRPr lang="en-US" sz="2000" b="1"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Wingdings" pitchFamily="2" charset="2"/>
              <a:buChar char="§"/>
            </a:pPr>
            <a:r>
              <a:rPr lang="en-US" sz="2000" b="1" dirty="0">
                <a:solidFill>
                  <a:schemeClr val="dk1"/>
                </a:solidFill>
                <a:latin typeface="Times New Roman"/>
                <a:ea typeface="Times New Roman"/>
                <a:cs typeface="Times New Roman"/>
                <a:sym typeface="Times New Roman"/>
              </a:rPr>
              <a:t>References</a:t>
            </a:r>
          </a:p>
        </p:txBody>
      </p:sp>
    </p:spTree>
    <p:extLst>
      <p:ext uri="{BB962C8B-B14F-4D97-AF65-F5344CB8AC3E}">
        <p14:creationId xmlns:p14="http://schemas.microsoft.com/office/powerpoint/2010/main" val="369959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46"/>
        <p:cNvGrpSpPr/>
        <p:nvPr/>
      </p:nvGrpSpPr>
      <p:grpSpPr>
        <a:xfrm>
          <a:off x="0" y="0"/>
          <a:ext cx="0" cy="0"/>
          <a:chOff x="0" y="0"/>
          <a:chExt cx="0" cy="0"/>
        </a:xfrm>
      </p:grpSpPr>
      <p:sp>
        <p:nvSpPr>
          <p:cNvPr id="8949" name="Google Shape;8949;p41"/>
          <p:cNvSpPr txBox="1">
            <a:spLocks noGrp="1"/>
          </p:cNvSpPr>
          <p:nvPr>
            <p:ph type="title"/>
          </p:nvPr>
        </p:nvSpPr>
        <p:spPr>
          <a:xfrm>
            <a:off x="6096000" y="1905121"/>
            <a:ext cx="4494000" cy="58703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2"/>
              </a:buClr>
              <a:buSzPts val="3600"/>
              <a:buFont typeface="Gill Sans"/>
              <a:buNone/>
            </a:pPr>
            <a:r>
              <a:rPr lang="en-US" dirty="0">
                <a:latin typeface="Times New Roman" panose="02020603050405020304" pitchFamily="18" charset="0"/>
                <a:cs typeface="Times New Roman" panose="02020603050405020304" pitchFamily="18" charset="0"/>
              </a:rPr>
              <a:t>PROBLEM</a:t>
            </a:r>
            <a:endParaRPr dirty="0">
              <a:latin typeface="Times New Roman" panose="02020603050405020304" pitchFamily="18" charset="0"/>
              <a:cs typeface="Times New Roman" panose="02020603050405020304" pitchFamily="18" charset="0"/>
            </a:endParaRPr>
          </a:p>
        </p:txBody>
      </p:sp>
      <p:sp>
        <p:nvSpPr>
          <p:cNvPr id="8950" name="Google Shape;8950;p41"/>
          <p:cNvSpPr txBox="1">
            <a:spLocks noGrp="1"/>
          </p:cNvSpPr>
          <p:nvPr>
            <p:ph type="body" idx="1"/>
          </p:nvPr>
        </p:nvSpPr>
        <p:spPr>
          <a:xfrm>
            <a:off x="6096000" y="2754955"/>
            <a:ext cx="5105400" cy="3175487"/>
          </a:xfrm>
          <a:prstGeom prst="rect">
            <a:avLst/>
          </a:prstGeom>
          <a:noFill/>
          <a:ln>
            <a:noFill/>
          </a:ln>
        </p:spPr>
        <p:txBody>
          <a:bodyPr spcFirstLastPara="1" wrap="square" lIns="0" tIns="0" rIns="0" bIns="0" anchor="t" anchorCtr="0">
            <a:noAutofit/>
          </a:bodyPr>
          <a:lstStyle/>
          <a:p>
            <a:pPr marL="0" lvl="0" indent="0" algn="just" rtl="0">
              <a:lnSpc>
                <a:spcPct val="200000"/>
              </a:lnSpc>
              <a:spcBef>
                <a:spcPts val="0"/>
              </a:spcBef>
              <a:spcAft>
                <a:spcPts val="0"/>
              </a:spcAft>
              <a:buClr>
                <a:schemeClr val="dk1"/>
              </a:buClr>
              <a:buSzPts val="2800"/>
              <a:buNone/>
            </a:pPr>
            <a:r>
              <a:rPr lang="en-US" sz="2400" b="0" dirty="0">
                <a:latin typeface="Times New Roman" panose="02020603050405020304" pitchFamily="18" charset="0"/>
                <a:cs typeface="Times New Roman" panose="02020603050405020304" pitchFamily="18" charset="0"/>
              </a:rPr>
              <a:t>What do paralytic (or) disabled people do to convey the messages (or) call helper (or) nurse ?</a:t>
            </a:r>
            <a:endParaRPr sz="2400" b="0" dirty="0">
              <a:latin typeface="Times New Roman" panose="02020603050405020304" pitchFamily="18" charset="0"/>
              <a:cs typeface="Times New Roman" panose="02020603050405020304" pitchFamily="18" charset="0"/>
            </a:endParaRPr>
          </a:p>
        </p:txBody>
      </p:sp>
      <p:pic>
        <p:nvPicPr>
          <p:cNvPr id="8947" name="Google Shape;8947;p41" descr="Company logo"/>
          <p:cNvPicPr preferRelativeResize="0">
            <a:picLocks noGrp="1"/>
          </p:cNvPicPr>
          <p:nvPr>
            <p:ph type="pic" idx="2"/>
          </p:nvPr>
        </p:nvPicPr>
        <p:blipFill rotWithShape="1">
          <a:blip r:embed="rId3">
            <a:alphaModFix/>
          </a:blip>
          <a:srcRect/>
          <a:stretch/>
        </p:blipFill>
        <p:spPr>
          <a:xfrm flipH="1">
            <a:off x="-92700" y="0"/>
            <a:ext cx="92700" cy="47100"/>
          </a:xfrm>
          <a:prstGeom prst="rect">
            <a:avLst/>
          </a:prstGeom>
          <a:noFill/>
          <a:ln>
            <a:noFill/>
          </a:ln>
        </p:spPr>
      </p:pic>
      <p:pic>
        <p:nvPicPr>
          <p:cNvPr id="8948" name="Google Shape;8948;p41"/>
          <p:cNvPicPr preferRelativeResize="0">
            <a:picLocks noGrp="1"/>
          </p:cNvPicPr>
          <p:nvPr>
            <p:ph type="pic" idx="4"/>
          </p:nvPr>
        </p:nvPicPr>
        <p:blipFill rotWithShape="1">
          <a:blip r:embed="rId4">
            <a:alphaModFix/>
          </a:blip>
          <a:srcRect/>
          <a:stretch/>
        </p:blipFill>
        <p:spPr>
          <a:xfrm>
            <a:off x="958854" y="1858687"/>
            <a:ext cx="5024502" cy="3773581"/>
          </a:xfrm>
          <a:prstGeom prst="rect">
            <a:avLst/>
          </a:prstGeom>
          <a:noFill/>
          <a:ln>
            <a:noFill/>
          </a:ln>
        </p:spPr>
      </p:pic>
      <p:sp>
        <p:nvSpPr>
          <p:cNvPr id="7" name="TextBox 6">
            <a:extLst>
              <a:ext uri="{FF2B5EF4-FFF2-40B4-BE49-F238E27FC236}">
                <a16:creationId xmlns:a16="http://schemas.microsoft.com/office/drawing/2014/main" id="{891898DB-6BEE-4D29-A178-FB87BB5ED0EA}"/>
              </a:ext>
            </a:extLst>
          </p:cNvPr>
          <p:cNvSpPr txBox="1"/>
          <p:nvPr/>
        </p:nvSpPr>
        <p:spPr>
          <a:xfrm>
            <a:off x="958854" y="1057550"/>
            <a:ext cx="6152320" cy="584775"/>
          </a:xfrm>
          <a:prstGeom prst="rect">
            <a:avLst/>
          </a:prstGeom>
          <a:noFill/>
        </p:spPr>
        <p:txBody>
          <a:bodyPr wrap="square">
            <a:spAutoFit/>
          </a:bodyPr>
          <a:lstStyle/>
          <a:p>
            <a:r>
              <a:rPr lang="en" sz="3200" b="1" dirty="0">
                <a:latin typeface="Times New Roman"/>
                <a:ea typeface="Times New Roman"/>
                <a:cs typeface="Times New Roman"/>
                <a:sym typeface="Times New Roman"/>
              </a:rPr>
              <a:t>INTRODUCTION</a:t>
            </a:r>
            <a:endParaRPr lang="en-IN" sz="3200"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54"/>
        <p:cNvGrpSpPr/>
        <p:nvPr/>
      </p:nvGrpSpPr>
      <p:grpSpPr>
        <a:xfrm>
          <a:off x="0" y="0"/>
          <a:ext cx="0" cy="0"/>
          <a:chOff x="0" y="0"/>
          <a:chExt cx="0" cy="0"/>
        </a:xfrm>
      </p:grpSpPr>
      <p:sp>
        <p:nvSpPr>
          <p:cNvPr id="8956" name="Google Shape;8956;p42"/>
          <p:cNvSpPr txBox="1">
            <a:spLocks noGrp="1"/>
          </p:cNvSpPr>
          <p:nvPr>
            <p:ph type="title"/>
          </p:nvPr>
        </p:nvSpPr>
        <p:spPr>
          <a:xfrm>
            <a:off x="1159373" y="1053546"/>
            <a:ext cx="5022000" cy="6183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2"/>
              </a:buClr>
              <a:buSzPts val="3600"/>
              <a:buFont typeface="Gill Sans"/>
              <a:buNone/>
            </a:pPr>
            <a:r>
              <a:rPr lang="en-US" dirty="0">
                <a:latin typeface="Times New Roman" panose="02020603050405020304" pitchFamily="18" charset="0"/>
                <a:cs typeface="Times New Roman" panose="02020603050405020304" pitchFamily="18" charset="0"/>
              </a:rPr>
              <a:t>SOLUTION</a:t>
            </a:r>
            <a:endParaRPr dirty="0">
              <a:latin typeface="Times New Roman" panose="02020603050405020304" pitchFamily="18" charset="0"/>
              <a:cs typeface="Times New Roman" panose="02020603050405020304" pitchFamily="18" charset="0"/>
            </a:endParaRPr>
          </a:p>
        </p:txBody>
      </p:sp>
      <p:pic>
        <p:nvPicPr>
          <p:cNvPr id="8955" name="Google Shape;8955;p42" descr="Company logo"/>
          <p:cNvPicPr preferRelativeResize="0">
            <a:picLocks noGrp="1"/>
          </p:cNvPicPr>
          <p:nvPr>
            <p:ph type="pic" idx="2"/>
          </p:nvPr>
        </p:nvPicPr>
        <p:blipFill rotWithShape="1">
          <a:blip r:embed="rId3">
            <a:alphaModFix/>
          </a:blip>
          <a:srcRect/>
          <a:stretch/>
        </p:blipFill>
        <p:spPr>
          <a:xfrm>
            <a:off x="96079" y="93411"/>
            <a:ext cx="102900" cy="52500"/>
          </a:xfrm>
          <a:prstGeom prst="rect">
            <a:avLst/>
          </a:prstGeom>
          <a:noFill/>
          <a:ln>
            <a:noFill/>
          </a:ln>
        </p:spPr>
      </p:pic>
      <p:sp>
        <p:nvSpPr>
          <p:cNvPr id="8957" name="Google Shape;8957;p42"/>
          <p:cNvSpPr txBox="1">
            <a:spLocks noGrp="1"/>
          </p:cNvSpPr>
          <p:nvPr>
            <p:ph type="body" idx="1"/>
          </p:nvPr>
        </p:nvSpPr>
        <p:spPr>
          <a:xfrm>
            <a:off x="6181373" y="2122795"/>
            <a:ext cx="4845641" cy="2612409"/>
          </a:xfrm>
          <a:prstGeom prst="rect">
            <a:avLst/>
          </a:prstGeom>
          <a:noFill/>
          <a:ln>
            <a:noFill/>
          </a:ln>
        </p:spPr>
        <p:txBody>
          <a:bodyPr spcFirstLastPara="1" wrap="square" lIns="0" tIns="0" rIns="0" bIns="0" anchor="t" anchorCtr="0">
            <a:noAutofit/>
          </a:bodyPr>
          <a:lstStyle/>
          <a:p>
            <a:pPr marL="216000" lvl="0" indent="-127100" algn="just" rtl="0">
              <a:lnSpc>
                <a:spcPct val="100000"/>
              </a:lnSpc>
              <a:spcBef>
                <a:spcPts val="0"/>
              </a:spcBef>
              <a:spcAft>
                <a:spcPts val="0"/>
              </a:spcAft>
              <a:buClr>
                <a:schemeClr val="dk1"/>
              </a:buClr>
              <a:buSzPts val="1400"/>
              <a:buFont typeface="Courier New"/>
              <a:buNone/>
            </a:pPr>
            <a:r>
              <a:rPr lang="en-US" sz="2400" dirty="0">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We propose a simple yet effective way to solve this age old problem. The main purpose is to replace the conventional approach of patient-nurse communication with modern technologies that provide a much faster and reliable way to do so.</a:t>
            </a:r>
          </a:p>
        </p:txBody>
      </p:sp>
      <p:pic>
        <p:nvPicPr>
          <p:cNvPr id="2050" name="Picture 2" descr="4 Ways to Move a Paralyzed Patient - wikiHow">
            <a:extLst>
              <a:ext uri="{FF2B5EF4-FFF2-40B4-BE49-F238E27FC236}">
                <a16:creationId xmlns:a16="http://schemas.microsoft.com/office/drawing/2014/main" id="{B015A9AF-A4C2-43FD-BFE0-7E3EFBF79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000" y="1915830"/>
            <a:ext cx="5022000" cy="3481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39"/>
        <p:cNvGrpSpPr/>
        <p:nvPr/>
      </p:nvGrpSpPr>
      <p:grpSpPr>
        <a:xfrm>
          <a:off x="0" y="0"/>
          <a:ext cx="0" cy="0"/>
          <a:chOff x="0" y="0"/>
          <a:chExt cx="0" cy="0"/>
        </a:xfrm>
      </p:grpSpPr>
      <p:sp>
        <p:nvSpPr>
          <p:cNvPr id="8941" name="Google Shape;8941;p40"/>
          <p:cNvSpPr txBox="1">
            <a:spLocks noGrp="1"/>
          </p:cNvSpPr>
          <p:nvPr>
            <p:ph type="body" idx="1"/>
          </p:nvPr>
        </p:nvSpPr>
        <p:spPr>
          <a:xfrm>
            <a:off x="955979" y="2230016"/>
            <a:ext cx="10300996" cy="1526975"/>
          </a:xfrm>
          <a:prstGeom prst="rect">
            <a:avLst/>
          </a:prstGeom>
          <a:noFill/>
          <a:ln>
            <a:noFill/>
          </a:ln>
        </p:spPr>
        <p:txBody>
          <a:bodyPr spcFirstLastPara="1" wrap="square" lIns="0" tIns="0" rIns="0" bIns="0" anchor="t" anchorCtr="0">
            <a:normAutofit/>
          </a:bodyPr>
          <a:lstStyle/>
          <a:p>
            <a:pPr marL="0" lvl="0" indent="0" algn="just" rtl="0">
              <a:lnSpc>
                <a:spcPct val="100000"/>
              </a:lnSpc>
              <a:spcBef>
                <a:spcPts val="0"/>
              </a:spcBef>
              <a:spcAft>
                <a:spcPts val="0"/>
              </a:spcAft>
              <a:buClr>
                <a:schemeClr val="dk2"/>
              </a:buClr>
              <a:buSzPct val="100000"/>
              <a:buNone/>
            </a:pPr>
            <a:r>
              <a:rPr lang="en-US" sz="2400" b="0" dirty="0">
                <a:latin typeface="Times New Roman" panose="02020603050405020304" pitchFamily="18" charset="0"/>
                <a:ea typeface="Georgia"/>
                <a:cs typeface="Times New Roman" panose="02020603050405020304" pitchFamily="18" charset="0"/>
                <a:sym typeface="Georgia"/>
              </a:rPr>
              <a:t>The main aim of the project is to implement a low cost reliable system which will help to establish communication between paralytic or disabled patients and a nurse. A patient can easily send messages to the nurse by just tilting an accelerometer connected to a body part capable of movement.</a:t>
            </a:r>
            <a:endParaRPr sz="2400" b="0" dirty="0">
              <a:latin typeface="Times New Roman" panose="02020603050405020304" pitchFamily="18" charset="0"/>
              <a:cs typeface="Times New Roman" panose="02020603050405020304" pitchFamily="18" charset="0"/>
            </a:endParaRPr>
          </a:p>
        </p:txBody>
      </p:sp>
      <p:pic>
        <p:nvPicPr>
          <p:cNvPr id="8940" name="Google Shape;8940;p40" descr="Company logo"/>
          <p:cNvPicPr preferRelativeResize="0">
            <a:picLocks noGrp="1"/>
          </p:cNvPicPr>
          <p:nvPr>
            <p:ph type="pic" idx="2"/>
          </p:nvPr>
        </p:nvPicPr>
        <p:blipFill rotWithShape="1">
          <a:blip r:embed="rId3">
            <a:alphaModFix/>
          </a:blip>
          <a:srcRect/>
          <a:stretch/>
        </p:blipFill>
        <p:spPr>
          <a:xfrm flipH="1">
            <a:off x="736770" y="859665"/>
            <a:ext cx="90000" cy="45600"/>
          </a:xfrm>
          <a:prstGeom prst="rect">
            <a:avLst/>
          </a:prstGeom>
          <a:noFill/>
          <a:ln>
            <a:noFill/>
          </a:ln>
        </p:spPr>
      </p:pic>
      <p:sp>
        <p:nvSpPr>
          <p:cNvPr id="6" name="TextBox 5">
            <a:extLst>
              <a:ext uri="{FF2B5EF4-FFF2-40B4-BE49-F238E27FC236}">
                <a16:creationId xmlns:a16="http://schemas.microsoft.com/office/drawing/2014/main" id="{A2394153-EECD-4CFE-860D-601ADD2B0910}"/>
              </a:ext>
            </a:extLst>
          </p:cNvPr>
          <p:cNvSpPr txBox="1"/>
          <p:nvPr/>
        </p:nvSpPr>
        <p:spPr>
          <a:xfrm>
            <a:off x="955979" y="1275253"/>
            <a:ext cx="2423326"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ABSTRACT</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EF9-35B1-4323-9781-0C4BF1BB1AFB}"/>
              </a:ext>
            </a:extLst>
          </p:cNvPr>
          <p:cNvSpPr>
            <a:spLocks noGrp="1"/>
          </p:cNvSpPr>
          <p:nvPr>
            <p:ph type="title"/>
          </p:nvPr>
        </p:nvSpPr>
        <p:spPr>
          <a:xfrm>
            <a:off x="1133243" y="1168639"/>
            <a:ext cx="5257618" cy="569100"/>
          </a:xfrm>
        </p:spPr>
        <p:txBody>
          <a:bodyPr>
            <a:normAutofit fontScale="90000"/>
          </a:bodyPr>
          <a:lstStyle/>
          <a:p>
            <a:r>
              <a:rPr lang="en-US" b="1" dirty="0">
                <a:latin typeface="Times New Roman" panose="02020603050405020304" pitchFamily="18" charset="0"/>
                <a:cs typeface="Times New Roman" panose="02020603050405020304" pitchFamily="18" charset="0"/>
              </a:rPr>
              <a:t>COMPONENTS REQUIRED</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50871E-9105-48C6-8095-4952D2CD76A0}"/>
              </a:ext>
            </a:extLst>
          </p:cNvPr>
          <p:cNvSpPr>
            <a:spLocks noGrp="1"/>
          </p:cNvSpPr>
          <p:nvPr>
            <p:ph type="body" idx="1"/>
          </p:nvPr>
        </p:nvSpPr>
        <p:spPr>
          <a:xfrm>
            <a:off x="1133243" y="2161201"/>
            <a:ext cx="4206000" cy="3404712"/>
          </a:xfrm>
        </p:spPr>
        <p:txBody>
          <a:bodyPr>
            <a:normAutofit/>
          </a:bodyPr>
          <a:lstStyle/>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Arduino Nano</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LCD Display</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Accelometer Sensor</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Potentiometer</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Buzzer</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Power Supply</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Bread Board</a:t>
            </a:r>
          </a:p>
          <a:p>
            <a:pPr marL="5143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Jumper Wires</a:t>
            </a:r>
          </a:p>
        </p:txBody>
      </p:sp>
    </p:spTree>
    <p:extLst>
      <p:ext uri="{BB962C8B-B14F-4D97-AF65-F5344CB8AC3E}">
        <p14:creationId xmlns:p14="http://schemas.microsoft.com/office/powerpoint/2010/main" val="86094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ADAEC-9951-4CB3-AD27-1727202D49F6}"/>
              </a:ext>
            </a:extLst>
          </p:cNvPr>
          <p:cNvSpPr txBox="1"/>
          <p:nvPr/>
        </p:nvSpPr>
        <p:spPr>
          <a:xfrm>
            <a:off x="1006337" y="971731"/>
            <a:ext cx="6107594" cy="584775"/>
          </a:xfrm>
          <a:prstGeom prst="rect">
            <a:avLst/>
          </a:prstGeom>
          <a:noFill/>
        </p:spPr>
        <p:txBody>
          <a:bodyPr wrap="square">
            <a:spAutoFit/>
          </a:bodyPr>
          <a:lstStyle/>
          <a:p>
            <a:r>
              <a:rPr lang="en" sz="3200" b="1" dirty="0">
                <a:latin typeface="Times New Roman"/>
                <a:ea typeface="Times New Roman"/>
                <a:cs typeface="Times New Roman"/>
                <a:sym typeface="Times New Roman"/>
              </a:rPr>
              <a:t>METHODOLOGY</a:t>
            </a:r>
            <a:endParaRPr lang="en-IN" sz="3200" dirty="0"/>
          </a:p>
        </p:txBody>
      </p:sp>
      <p:pic>
        <p:nvPicPr>
          <p:cNvPr id="5" name="Picture 4">
            <a:extLst>
              <a:ext uri="{FF2B5EF4-FFF2-40B4-BE49-F238E27FC236}">
                <a16:creationId xmlns:a16="http://schemas.microsoft.com/office/drawing/2014/main" id="{3A40B591-12AC-4C2D-AC8B-3C6B9461D153}"/>
              </a:ext>
            </a:extLst>
          </p:cNvPr>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4700"/>
                    </a14:imgEffect>
                    <a14:imgEffect>
                      <a14:saturation sat="400000"/>
                    </a14:imgEffect>
                    <a14:imgEffect>
                      <a14:brightnessContrast contrast="40000"/>
                    </a14:imgEffect>
                  </a14:imgLayer>
                </a14:imgProps>
              </a:ext>
            </a:extLst>
          </a:blip>
          <a:stretch>
            <a:fillRect/>
          </a:stretch>
        </p:blipFill>
        <p:spPr>
          <a:xfrm>
            <a:off x="3950803" y="1924947"/>
            <a:ext cx="5391149" cy="3720479"/>
          </a:xfrm>
          <a:prstGeom prst="rect">
            <a:avLst/>
          </a:prstGeom>
        </p:spPr>
      </p:pic>
      <p:sp>
        <p:nvSpPr>
          <p:cNvPr id="7" name="TextBox 6">
            <a:extLst>
              <a:ext uri="{FF2B5EF4-FFF2-40B4-BE49-F238E27FC236}">
                <a16:creationId xmlns:a16="http://schemas.microsoft.com/office/drawing/2014/main" id="{B84BA20D-DEF5-4E0A-A23F-25F3CCD3223D}"/>
              </a:ext>
            </a:extLst>
          </p:cNvPr>
          <p:cNvSpPr txBox="1"/>
          <p:nvPr/>
        </p:nvSpPr>
        <p:spPr>
          <a:xfrm>
            <a:off x="4714461" y="1815617"/>
            <a:ext cx="2763078" cy="461665"/>
          </a:xfrm>
          <a:prstGeom prst="rect">
            <a:avLst/>
          </a:prstGeom>
          <a:noFill/>
        </p:spPr>
        <p:txBody>
          <a:bodyPr wrap="square">
            <a:spAutoFit/>
          </a:bodyPr>
          <a:lstStyle/>
          <a:p>
            <a:r>
              <a:rPr lang="en-IN" sz="2400" dirty="0">
                <a:solidFill>
                  <a:srgbClr val="000000"/>
                </a:solidFill>
                <a:effectLst/>
                <a:latin typeface="Times New Roman" panose="02020603050405020304" pitchFamily="18" charset="0"/>
                <a:ea typeface="Times New Roman" panose="02020603050405020304" pitchFamily="18" charset="0"/>
              </a:rPr>
              <a:t>BLOCK DIAGRAM </a:t>
            </a:r>
            <a:endParaRPr lang="en-IN" sz="2400" dirty="0"/>
          </a:p>
        </p:txBody>
      </p:sp>
    </p:spTree>
    <p:extLst>
      <p:ext uri="{BB962C8B-B14F-4D97-AF65-F5344CB8AC3E}">
        <p14:creationId xmlns:p14="http://schemas.microsoft.com/office/powerpoint/2010/main" val="194671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sp>
        <p:nvSpPr>
          <p:cNvPr id="9007" name="Google Shape;9007;p47"/>
          <p:cNvSpPr txBox="1"/>
          <p:nvPr/>
        </p:nvSpPr>
        <p:spPr>
          <a:xfrm>
            <a:off x="5065403" y="968916"/>
            <a:ext cx="206119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panose="02020603050405020304" pitchFamily="18" charset="0"/>
                <a:ea typeface="Stardos Stencil"/>
                <a:cs typeface="Times New Roman" panose="02020603050405020304" pitchFamily="18" charset="0"/>
                <a:sym typeface="Stardos Stencil"/>
              </a:rPr>
              <a:t>PROCESS</a:t>
            </a:r>
            <a:endParaRPr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3EF45E-4F9D-4DBE-B499-BECD4FB2208A}"/>
              </a:ext>
            </a:extLst>
          </p:cNvPr>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Effect>
                      <a14:colorTemperature colorTemp="4700"/>
                    </a14:imgEffect>
                    <a14:imgEffect>
                      <a14:saturation sat="400000"/>
                    </a14:imgEffect>
                    <a14:imgEffect>
                      <a14:brightnessContrast contrast="40000"/>
                    </a14:imgEffect>
                  </a14:imgLayer>
                </a14:imgProps>
              </a:ext>
            </a:extLst>
          </a:blip>
          <a:stretch>
            <a:fillRect/>
          </a:stretch>
        </p:blipFill>
        <p:spPr>
          <a:xfrm>
            <a:off x="2598226" y="1538892"/>
            <a:ext cx="6995546" cy="43501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E2EF424B-C13E-47EE-8681-86C6EC0C31E8}"/>
              </a:ext>
            </a:extLst>
          </p:cNvPr>
          <p:cNvSpPr txBox="1">
            <a:spLocks/>
          </p:cNvSpPr>
          <p:nvPr/>
        </p:nvSpPr>
        <p:spPr>
          <a:xfrm>
            <a:off x="1436522" y="904761"/>
            <a:ext cx="2037522" cy="669925"/>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tx1"/>
                </a:solidFill>
                <a:latin typeface="Times New Roman" panose="02020603050405020304" pitchFamily="18" charset="0"/>
                <a:cs typeface="Times New Roman" panose="02020603050405020304" pitchFamily="18" charset="0"/>
              </a:rPr>
              <a:t>RESULTS</a:t>
            </a:r>
          </a:p>
        </p:txBody>
      </p:sp>
      <p:pic>
        <p:nvPicPr>
          <p:cNvPr id="3073" name="Picture 793">
            <a:extLst>
              <a:ext uri="{FF2B5EF4-FFF2-40B4-BE49-F238E27FC236}">
                <a16:creationId xmlns:a16="http://schemas.microsoft.com/office/drawing/2014/main" id="{B0C09AB0-A5DB-4C2B-B3CB-B440D6CF34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86"/>
          <a:stretch/>
        </p:blipFill>
        <p:spPr bwMode="auto">
          <a:xfrm>
            <a:off x="1480104" y="1933983"/>
            <a:ext cx="3987880" cy="28492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B3EAE60-D1A3-4BFB-AE32-CBD9D6A76C8E}"/>
              </a:ext>
            </a:extLst>
          </p:cNvPr>
          <p:cNvSpPr txBox="1"/>
          <p:nvPr/>
        </p:nvSpPr>
        <p:spPr>
          <a:xfrm>
            <a:off x="1964539" y="4831897"/>
            <a:ext cx="3019010" cy="372923"/>
          </a:xfrm>
          <a:prstGeom prst="rect">
            <a:avLst/>
          </a:prstGeom>
          <a:noFill/>
        </p:spPr>
        <p:txBody>
          <a:bodyPr wrap="square">
            <a:spAutoFit/>
          </a:bodyPr>
          <a:lstStyle/>
          <a:p>
            <a:pPr marL="44450" marR="6350" indent="-6350" algn="ctr">
              <a:lnSpc>
                <a:spcPct val="109000"/>
              </a:lnSpc>
              <a:spcAft>
                <a:spcPts val="560"/>
              </a:spcAft>
            </a:pPr>
            <a:r>
              <a:rPr lang="en-IN" sz="1800" b="1" dirty="0">
                <a:solidFill>
                  <a:srgbClr val="000000"/>
                </a:solidFill>
                <a:effectLst/>
                <a:latin typeface="Times New Roman" panose="02020603050405020304" pitchFamily="18" charset="0"/>
                <a:ea typeface="Times New Roman" panose="02020603050405020304" pitchFamily="18" charset="0"/>
              </a:rPr>
              <a:t>Fig(a). Message when at rest </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D9A10652-239F-47CD-B5DF-F9712D05CC5D}"/>
              </a:ext>
            </a:extLst>
          </p:cNvPr>
          <p:cNvPicPr/>
          <p:nvPr/>
        </p:nvPicPr>
        <p:blipFill rotWithShape="1">
          <a:blip r:embed="rId3" cstate="print">
            <a:extLst>
              <a:ext uri="{28A0092B-C50C-407E-A947-70E740481C1C}">
                <a14:useLocalDpi xmlns:a14="http://schemas.microsoft.com/office/drawing/2010/main" val="0"/>
              </a:ext>
            </a:extLst>
          </a:blip>
          <a:srcRect l="18850" t="-658" r="19787" b="658"/>
          <a:stretch/>
        </p:blipFill>
        <p:spPr bwMode="auto">
          <a:xfrm>
            <a:off x="6915148" y="1933982"/>
            <a:ext cx="3796748" cy="2849245"/>
          </a:xfrm>
          <a:prstGeom prst="rect">
            <a:avLst/>
          </a:prstGeom>
          <a:noFill/>
          <a:ln>
            <a:noFill/>
          </a:ln>
        </p:spPr>
      </p:pic>
      <p:sp>
        <p:nvSpPr>
          <p:cNvPr id="12" name="TextBox 11">
            <a:extLst>
              <a:ext uri="{FF2B5EF4-FFF2-40B4-BE49-F238E27FC236}">
                <a16:creationId xmlns:a16="http://schemas.microsoft.com/office/drawing/2014/main" id="{4B14ACB4-503A-4BFD-96A8-1B3C84386BE7}"/>
              </a:ext>
            </a:extLst>
          </p:cNvPr>
          <p:cNvSpPr txBox="1"/>
          <p:nvPr/>
        </p:nvSpPr>
        <p:spPr>
          <a:xfrm>
            <a:off x="6552370" y="4827729"/>
            <a:ext cx="4522303" cy="377091"/>
          </a:xfrm>
          <a:prstGeom prst="rect">
            <a:avLst/>
          </a:prstGeom>
          <a:noFill/>
        </p:spPr>
        <p:txBody>
          <a:bodyPr wrap="square">
            <a:spAutoFit/>
          </a:bodyPr>
          <a:lstStyle/>
          <a:p>
            <a:pPr marL="40005" indent="-6350" algn="ctr">
              <a:lnSpc>
                <a:spcPct val="111000"/>
              </a:lnSpc>
              <a:spcAft>
                <a:spcPts val="545"/>
              </a:spcAft>
            </a:pPr>
            <a:r>
              <a:rPr lang="en-IN" sz="1800" b="1" dirty="0">
                <a:solidFill>
                  <a:srgbClr val="000000"/>
                </a:solidFill>
                <a:effectLst/>
                <a:latin typeface="Times New Roman" panose="02020603050405020304" pitchFamily="18" charset="0"/>
                <a:ea typeface="Times New Roman" panose="02020603050405020304" pitchFamily="18" charset="0"/>
              </a:rPr>
              <a:t>Fig(b). Message when tilted in left direction</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168800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483</TotalTime>
  <Words>546</Words>
  <Application>Microsoft Office PowerPoint</Application>
  <PresentationFormat>Widescreen</PresentationFormat>
  <Paragraphs>71</Paragraphs>
  <Slides>15</Slides>
  <Notes>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Arial Rounded</vt:lpstr>
      <vt:lpstr>Calibri</vt:lpstr>
      <vt:lpstr>Courier New</vt:lpstr>
      <vt:lpstr>Garamond</vt:lpstr>
      <vt:lpstr>Gill Sans</vt:lpstr>
      <vt:lpstr>oneplus</vt:lpstr>
      <vt:lpstr>oneplus_medium</vt:lpstr>
      <vt:lpstr>Quattrocento Sans</vt:lpstr>
      <vt:lpstr>Times New Roman</vt:lpstr>
      <vt:lpstr>Wingdings</vt:lpstr>
      <vt:lpstr>Organic</vt:lpstr>
      <vt:lpstr>Motion Based Message Conveyer For Disabled People</vt:lpstr>
      <vt:lpstr>PowerPoint Presentation</vt:lpstr>
      <vt:lpstr>PROBLEM</vt:lpstr>
      <vt:lpstr>SOLUTION</vt:lpstr>
      <vt:lpstr>PowerPoint Presentation</vt:lpstr>
      <vt:lpstr>COMPONENTS REQUIRED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Based Message Conveyer For Disabled People</dc:title>
  <dc:creator>Tharun Kumar</dc:creator>
  <cp:lastModifiedBy>Tharun Kumar</cp:lastModifiedBy>
  <cp:revision>10</cp:revision>
  <dcterms:modified xsi:type="dcterms:W3CDTF">2021-09-19T06:40:20Z</dcterms:modified>
</cp:coreProperties>
</file>